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56" r:id="rId1"/>
  </p:sldMasterIdLst>
  <p:notesMasterIdLst>
    <p:notesMasterId r:id="rId14"/>
  </p:notesMasterIdLst>
  <p:handoutMasterIdLst>
    <p:handoutMasterId r:id="rId15"/>
  </p:handoutMasterIdLst>
  <p:sldIdLst>
    <p:sldId id="256" r:id="rId2"/>
    <p:sldId id="344" r:id="rId3"/>
    <p:sldId id="350" r:id="rId4"/>
    <p:sldId id="349" r:id="rId5"/>
    <p:sldId id="351" r:id="rId6"/>
    <p:sldId id="348" r:id="rId7"/>
    <p:sldId id="352" r:id="rId8"/>
    <p:sldId id="353" r:id="rId9"/>
    <p:sldId id="359" r:id="rId10"/>
    <p:sldId id="361" r:id="rId11"/>
    <p:sldId id="354" r:id="rId12"/>
    <p:sldId id="260" r:id="rId13"/>
  </p:sldIdLst>
  <p:sldSz cx="9144000" cy="6858000" type="screen4x3"/>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66"/>
    <a:srgbClr val="66CCFF"/>
    <a:srgbClr val="5D56E0"/>
    <a:srgbClr val="005BAA"/>
    <a:srgbClr val="FFCCFF"/>
    <a:srgbClr val="CCECFF"/>
    <a:srgbClr val="656565"/>
    <a:srgbClr val="626571"/>
    <a:srgbClr val="5C6774"/>
    <a:srgbClr val="535B6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307" autoAdjust="0"/>
    <p:restoredTop sz="94043" autoAdjust="0"/>
  </p:normalViewPr>
  <p:slideViewPr>
    <p:cSldViewPr snapToGrid="0" snapToObjects="1">
      <p:cViewPr>
        <p:scale>
          <a:sx n="66" d="100"/>
          <a:sy n="66" d="100"/>
        </p:scale>
        <p:origin x="-1566"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D04BB-E71B-4CFB-946E-E26546697ED6}" type="datetimeFigureOut">
              <a:rPr lang="en-US" smtClean="0"/>
              <a:pPr/>
              <a:t>9/14/2012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2A33846-2D19-441E-B518-0BC0596915FC}" type="slidenum">
              <a:rPr lang="en-US" smtClean="0"/>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BEE0CE-D8F9-4EC4-A52D-2DDF1BEE9040}" type="datetimeFigureOut">
              <a:rPr lang="en-US" smtClean="0"/>
              <a:pPr/>
              <a:t>9/14/2012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1E0C8D-27FA-4D1B-AF3B-75E6807F0AC2}" type="slidenum">
              <a:rPr lang="en-US" smtClean="0"/>
              <a:pPr/>
              <a:t>‹#›</a:t>
            </a:fld>
            <a:endParaRPr 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C1E0C8D-27FA-4D1B-AF3B-75E6807F0AC2}"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1E0C8D-27FA-4D1B-AF3B-75E6807F0AC2}"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1E0C8D-27FA-4D1B-AF3B-75E6807F0AC2}" type="slidenum">
              <a:rPr lang="en-US" smtClean="0"/>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标题 1"/>
          <p:cNvSpPr>
            <a:spLocks noGrp="1"/>
          </p:cNvSpPr>
          <p:nvPr>
            <p:ph type="ctrTitle"/>
          </p:nvPr>
        </p:nvSpPr>
        <p:spPr>
          <a:xfrm>
            <a:off x="685800" y="1434586"/>
            <a:ext cx="7772400" cy="1470025"/>
          </a:xfrm>
        </p:spPr>
        <p:txBody>
          <a:bodyPr>
            <a:normAutofit/>
          </a:bodyPr>
          <a:lstStyle>
            <a:lvl1pPr algn="ctr">
              <a:defRPr sz="3600" b="1" i="0">
                <a:solidFill>
                  <a:srgbClr val="005BAA"/>
                </a:solidFill>
                <a:latin typeface="Arial"/>
                <a:ea typeface="微软雅黑"/>
                <a:cs typeface="Arial"/>
              </a:defRPr>
            </a:lvl1pPr>
          </a:lstStyle>
          <a:p>
            <a:r>
              <a:rPr kumimoji="1" lang="zh-CN" altLang="en-US" dirty="0" smtClean="0"/>
              <a:t>单击此处编辑母版标题样式</a:t>
            </a:r>
            <a:endParaRPr kumimoji="1" lang="zh-CN" altLang="en-US" dirty="0"/>
          </a:p>
        </p:txBody>
      </p:sp>
      <p:sp>
        <p:nvSpPr>
          <p:cNvPr id="9" name="副标题 2"/>
          <p:cNvSpPr>
            <a:spLocks noGrp="1"/>
          </p:cNvSpPr>
          <p:nvPr>
            <p:ph type="subTitle" idx="1"/>
          </p:nvPr>
        </p:nvSpPr>
        <p:spPr>
          <a:xfrm>
            <a:off x="1371600" y="2699344"/>
            <a:ext cx="6400800" cy="1752600"/>
          </a:xfrm>
        </p:spPr>
        <p:txBody>
          <a:bodyPr>
            <a:normAutofit/>
          </a:bodyPr>
          <a:lstStyle>
            <a:lvl1pPr marL="0" indent="0" algn="ctr">
              <a:buNone/>
              <a:defRPr sz="2400">
                <a:solidFill>
                  <a:srgbClr val="8C8C8C"/>
                </a:solidFill>
                <a:ea typeface="微软雅黑"/>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dirty="0" smtClean="0"/>
              <a:t>单击此处编辑母版副标题样式</a:t>
            </a:r>
            <a:endParaRPr kumimoji="1" lang="zh-CN" altLang="en-US" dirty="0"/>
          </a:p>
        </p:txBody>
      </p:sp>
      <p:sp>
        <p:nvSpPr>
          <p:cNvPr id="5" name="Rectangle 8"/>
          <p:cNvSpPr>
            <a:spLocks noChangeArrowheads="1"/>
          </p:cNvSpPr>
          <p:nvPr userDrawn="1"/>
        </p:nvSpPr>
        <p:spPr bwMode="auto">
          <a:xfrm>
            <a:off x="9144000" y="3542269"/>
            <a:ext cx="1209627" cy="12541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08000" tIns="0" rIns="93442" bIns="46725" anchor="t" anchorCtr="0">
            <a:noAutofit/>
          </a:bodyPr>
          <a:lstStyle/>
          <a:p>
            <a:pPr algn="l" defTabSz="935038">
              <a:lnSpc>
                <a:spcPct val="120000"/>
              </a:lnSpc>
            </a:pPr>
            <a:r>
              <a:rPr lang="zh-CN" altLang="en-US" sz="700" b="0" i="0" noProof="1" smtClean="0">
                <a:solidFill>
                  <a:schemeClr val="bg1"/>
                </a:solidFill>
                <a:latin typeface="微软雅黑"/>
                <a:ea typeface="微软雅黑"/>
                <a:cs typeface="Microsoft YaHei Bold"/>
              </a:rPr>
              <a:t>标题</a:t>
            </a:r>
            <a:r>
              <a:rPr lang="en-US" altLang="zh-CN" sz="700" b="0" i="0" noProof="1" smtClean="0">
                <a:solidFill>
                  <a:schemeClr val="bg1"/>
                </a:solidFill>
                <a:latin typeface="微软雅黑"/>
                <a:ea typeface="微软雅黑"/>
                <a:cs typeface="Microsoft YaHei Bold"/>
              </a:rPr>
              <a:t>:</a:t>
            </a:r>
            <a:endParaRPr altLang="ja-JP" sz="700" b="0" i="0" noProof="1">
              <a:solidFill>
                <a:schemeClr val="bg1"/>
              </a:solidFill>
              <a:latin typeface="微软雅黑"/>
              <a:ea typeface="微软雅黑"/>
              <a:cs typeface="Microsoft YaHei Bold"/>
            </a:endParaRPr>
          </a:p>
          <a:p>
            <a:pPr algn="l" defTabSz="935038">
              <a:lnSpc>
                <a:spcPct val="120000"/>
              </a:lnSpc>
            </a:pPr>
            <a:r>
              <a:rPr lang="zh-CN" altLang="en-US" sz="700" b="0" i="0" noProof="1" smtClean="0">
                <a:solidFill>
                  <a:schemeClr val="bg1"/>
                </a:solidFill>
                <a:latin typeface="微软雅黑"/>
                <a:ea typeface="微软雅黑"/>
                <a:cs typeface="Microsoft YaHei Bold"/>
              </a:rPr>
              <a:t>字体</a:t>
            </a:r>
            <a:r>
              <a:rPr lang="en-US" altLang="zh-CN" sz="700" b="0" i="0" noProof="1" smtClean="0">
                <a:solidFill>
                  <a:schemeClr val="bg1"/>
                </a:solidFill>
                <a:latin typeface="微软雅黑"/>
                <a:ea typeface="微软雅黑"/>
                <a:cs typeface="Microsoft YaHei Bold"/>
              </a:rPr>
              <a:t>: </a:t>
            </a:r>
            <a:r>
              <a:rPr lang="zh-CN" altLang="en-US" sz="700" b="0" i="0" noProof="1" smtClean="0">
                <a:solidFill>
                  <a:schemeClr val="bg1"/>
                </a:solidFill>
                <a:latin typeface="微软雅黑"/>
                <a:ea typeface="微软雅黑"/>
                <a:cs typeface="Microsoft YaHei Bold"/>
              </a:rPr>
              <a:t>微软雅黑粗体</a:t>
            </a:r>
            <a:endParaRPr altLang="ja-JP" sz="700" b="0" i="0" noProof="1" smtClean="0">
              <a:solidFill>
                <a:schemeClr val="bg1"/>
              </a:solidFill>
              <a:latin typeface="微软雅黑"/>
              <a:ea typeface="微软雅黑"/>
              <a:cs typeface="Microsoft YaHei Bold"/>
            </a:endParaRPr>
          </a:p>
          <a:p>
            <a:pPr algn="l" defTabSz="935038">
              <a:lnSpc>
                <a:spcPct val="120000"/>
              </a:lnSpc>
            </a:pPr>
            <a:r>
              <a:rPr lang="zh-CN" altLang="en-US" sz="700" b="0" i="0" noProof="1" smtClean="0">
                <a:solidFill>
                  <a:schemeClr val="bg1"/>
                </a:solidFill>
                <a:latin typeface="微软雅黑"/>
                <a:ea typeface="微软雅黑"/>
                <a:cs typeface="Microsoft YaHei Bold"/>
              </a:rPr>
              <a:t>字号</a:t>
            </a:r>
            <a:r>
              <a:rPr lang="en-US" sz="700" b="0" i="0" noProof="1" smtClean="0">
                <a:solidFill>
                  <a:schemeClr val="bg1"/>
                </a:solidFill>
                <a:latin typeface="微软雅黑"/>
                <a:ea typeface="微软雅黑"/>
                <a:cs typeface="Microsoft YaHei Bold"/>
              </a:rPr>
              <a:t>: </a:t>
            </a:r>
            <a:r>
              <a:rPr altLang="ja-JP" sz="700" b="0" i="0" noProof="1" smtClean="0">
                <a:solidFill>
                  <a:schemeClr val="bg1"/>
                </a:solidFill>
                <a:latin typeface="微软雅黑"/>
                <a:ea typeface="微软雅黑"/>
                <a:cs typeface="Microsoft YaHei Bold"/>
              </a:rPr>
              <a:t>32-3</a:t>
            </a:r>
            <a:r>
              <a:rPr lang="en-US" altLang="ja-JP" sz="700" b="0" i="0" noProof="1" smtClean="0">
                <a:solidFill>
                  <a:schemeClr val="bg1"/>
                </a:solidFill>
                <a:latin typeface="微软雅黑"/>
                <a:ea typeface="微软雅黑"/>
                <a:cs typeface="Microsoft YaHei Bold"/>
              </a:rPr>
              <a:t>6</a:t>
            </a:r>
            <a:r>
              <a:rPr altLang="ja-JP" sz="700" b="0" i="0" noProof="1" smtClean="0">
                <a:solidFill>
                  <a:schemeClr val="bg1"/>
                </a:solidFill>
                <a:latin typeface="微软雅黑"/>
                <a:ea typeface="微软雅黑"/>
                <a:cs typeface="Microsoft YaHei Bold"/>
              </a:rPr>
              <a:t>pt</a:t>
            </a:r>
          </a:p>
          <a:p>
            <a:pPr algn="l" defTabSz="935038">
              <a:lnSpc>
                <a:spcPct val="120000"/>
              </a:lnSpc>
            </a:pPr>
            <a:r>
              <a:rPr lang="zh-CN" altLang="en-US" sz="700" b="0" i="0" noProof="1" smtClean="0">
                <a:solidFill>
                  <a:schemeClr val="bg1"/>
                </a:solidFill>
                <a:latin typeface="微软雅黑"/>
                <a:ea typeface="微软雅黑"/>
                <a:cs typeface="Microsoft YaHei Bold"/>
              </a:rPr>
              <a:t>颜色</a:t>
            </a:r>
            <a:r>
              <a:rPr lang="en-US" altLang="zh-CN" sz="700" b="0" i="0" noProof="1" smtClean="0">
                <a:solidFill>
                  <a:schemeClr val="bg1"/>
                </a:solidFill>
                <a:latin typeface="微软雅黑"/>
                <a:ea typeface="微软雅黑"/>
                <a:cs typeface="Microsoft YaHei Bold"/>
              </a:rPr>
              <a:t>:</a:t>
            </a:r>
            <a:r>
              <a:rPr lang="en-US" altLang="zh-CN" sz="700" b="0" i="0" baseline="0" noProof="1" smtClean="0">
                <a:solidFill>
                  <a:schemeClr val="bg1"/>
                </a:solidFill>
                <a:latin typeface="微软雅黑"/>
                <a:ea typeface="微软雅黑"/>
                <a:cs typeface="Microsoft YaHei Bold"/>
              </a:rPr>
              <a:t> </a:t>
            </a:r>
            <a:r>
              <a:rPr lang="zh-CN" altLang="en-US" sz="700" b="0" i="0" noProof="1" smtClean="0">
                <a:solidFill>
                  <a:schemeClr val="bg1"/>
                </a:solidFill>
                <a:latin typeface="微软雅黑"/>
                <a:ea typeface="微软雅黑"/>
                <a:cs typeface="Microsoft YaHei Bold"/>
              </a:rPr>
              <a:t>主题蓝色</a:t>
            </a:r>
            <a:endParaRPr altLang="ja-JP" sz="700" b="0" i="0" noProof="1">
              <a:solidFill>
                <a:schemeClr val="bg1"/>
              </a:solidFill>
              <a:latin typeface="微软雅黑"/>
              <a:ea typeface="微软雅黑"/>
              <a:cs typeface="Microsoft YaHei Bold"/>
            </a:endParaRPr>
          </a:p>
          <a:p>
            <a:pPr algn="l" defTabSz="935038">
              <a:lnSpc>
                <a:spcPct val="120000"/>
              </a:lnSpc>
            </a:pPr>
            <a:endParaRPr lang="en-US" altLang="zh-CN" sz="700" b="0" i="0" noProof="1" smtClean="0">
              <a:solidFill>
                <a:schemeClr val="bg1"/>
              </a:solidFill>
              <a:latin typeface="微软雅黑"/>
              <a:ea typeface="微软雅黑"/>
              <a:cs typeface="Microsoft YaHei Bold"/>
            </a:endParaRPr>
          </a:p>
          <a:p>
            <a:pPr algn="l" defTabSz="935038">
              <a:lnSpc>
                <a:spcPct val="120000"/>
              </a:lnSpc>
            </a:pPr>
            <a:r>
              <a:rPr lang="zh-CN" altLang="en-US" sz="700" b="0" i="0" noProof="1" smtClean="0">
                <a:solidFill>
                  <a:schemeClr val="bg1"/>
                </a:solidFill>
                <a:latin typeface="微软雅黑"/>
                <a:ea typeface="微软雅黑"/>
                <a:cs typeface="Microsoft YaHei Bold"/>
              </a:rPr>
              <a:t>副标题</a:t>
            </a:r>
            <a:r>
              <a:rPr lang="en-US" altLang="zh-CN" sz="700" b="0" i="0" noProof="1" smtClean="0">
                <a:solidFill>
                  <a:schemeClr val="bg1"/>
                </a:solidFill>
                <a:latin typeface="微软雅黑"/>
                <a:ea typeface="微软雅黑"/>
                <a:cs typeface="Microsoft YaHei Bold"/>
              </a:rPr>
              <a:t>:</a:t>
            </a:r>
            <a:endParaRPr altLang="ja-JP" sz="700" b="0" i="0" noProof="1">
              <a:solidFill>
                <a:schemeClr val="bg1"/>
              </a:solidFill>
              <a:latin typeface="微软雅黑"/>
              <a:ea typeface="微软雅黑"/>
              <a:cs typeface="Microsoft YaHei Bold"/>
            </a:endParaRPr>
          </a:p>
          <a:p>
            <a:pPr algn="l" defTabSz="935038">
              <a:lnSpc>
                <a:spcPct val="120000"/>
              </a:lnSpc>
            </a:pPr>
            <a:r>
              <a:rPr lang="zh-CN" altLang="en-US" sz="700" b="0" i="0" noProof="1" smtClean="0">
                <a:solidFill>
                  <a:schemeClr val="bg1"/>
                </a:solidFill>
                <a:latin typeface="微软雅黑"/>
                <a:ea typeface="微软雅黑"/>
                <a:cs typeface="Microsoft YaHei Bold"/>
              </a:rPr>
              <a:t>字体</a:t>
            </a:r>
            <a:r>
              <a:rPr lang="en-US" sz="700" b="0" i="0" noProof="1" smtClean="0">
                <a:solidFill>
                  <a:schemeClr val="bg1"/>
                </a:solidFill>
                <a:latin typeface="微软雅黑"/>
                <a:ea typeface="微软雅黑"/>
                <a:cs typeface="Microsoft YaHei Bold"/>
              </a:rPr>
              <a:t>: </a:t>
            </a:r>
            <a:r>
              <a:rPr lang="zh-CN" altLang="en-US" sz="700" b="0" i="0" noProof="1" smtClean="0">
                <a:solidFill>
                  <a:schemeClr val="bg1"/>
                </a:solidFill>
                <a:latin typeface="微软雅黑"/>
                <a:ea typeface="微软雅黑"/>
                <a:cs typeface="Microsoft YaHei Bold"/>
              </a:rPr>
              <a:t>微软雅黑</a:t>
            </a:r>
            <a:endParaRPr lang="en-US" altLang="zh-CN" sz="700" b="0" i="0" noProof="1" smtClean="0">
              <a:solidFill>
                <a:schemeClr val="bg1"/>
              </a:solidFill>
              <a:latin typeface="微软雅黑"/>
              <a:ea typeface="微软雅黑"/>
              <a:cs typeface="Microsoft YaHei Bold"/>
            </a:endParaRPr>
          </a:p>
          <a:p>
            <a:pPr algn="l" defTabSz="935038">
              <a:lnSpc>
                <a:spcPct val="120000"/>
              </a:lnSpc>
            </a:pPr>
            <a:r>
              <a:rPr lang="zh-CN" altLang="en-US" sz="700" b="0" i="0" noProof="1" smtClean="0">
                <a:solidFill>
                  <a:schemeClr val="bg1"/>
                </a:solidFill>
                <a:latin typeface="微软雅黑"/>
                <a:ea typeface="微软雅黑"/>
                <a:cs typeface="Microsoft YaHei Bold"/>
              </a:rPr>
              <a:t>字号</a:t>
            </a:r>
            <a:r>
              <a:rPr lang="en-US" sz="700" b="0" i="0" noProof="1" smtClean="0">
                <a:solidFill>
                  <a:schemeClr val="bg1"/>
                </a:solidFill>
                <a:latin typeface="微软雅黑"/>
                <a:ea typeface="微软雅黑"/>
                <a:cs typeface="Microsoft YaHei Bold"/>
              </a:rPr>
              <a:t>: </a:t>
            </a:r>
            <a:r>
              <a:rPr altLang="ja-JP" sz="700" b="0" i="0" noProof="1" smtClean="0">
                <a:solidFill>
                  <a:schemeClr val="bg1"/>
                </a:solidFill>
                <a:latin typeface="微软雅黑"/>
                <a:ea typeface="微软雅黑"/>
                <a:cs typeface="Microsoft YaHei Bold"/>
              </a:rPr>
              <a:t>2</a:t>
            </a:r>
            <a:r>
              <a:rPr lang="en-US" altLang="ja-JP" sz="700" b="0" i="0" noProof="1" smtClean="0">
                <a:solidFill>
                  <a:schemeClr val="bg1"/>
                </a:solidFill>
                <a:latin typeface="微软雅黑"/>
                <a:ea typeface="微软雅黑"/>
                <a:cs typeface="Microsoft YaHei Bold"/>
              </a:rPr>
              <a:t>4</a:t>
            </a:r>
            <a:r>
              <a:rPr altLang="ja-JP" sz="700" b="0" i="0" noProof="1" smtClean="0">
                <a:solidFill>
                  <a:schemeClr val="bg1"/>
                </a:solidFill>
                <a:latin typeface="微软雅黑"/>
                <a:ea typeface="微软雅黑"/>
                <a:cs typeface="Microsoft YaHei Bold"/>
              </a:rPr>
              <a:t>pt</a:t>
            </a:r>
            <a:endParaRPr altLang="ja-JP" sz="700" b="0" i="0" noProof="1">
              <a:solidFill>
                <a:schemeClr val="bg1"/>
              </a:solidFill>
              <a:latin typeface="微软雅黑"/>
              <a:ea typeface="微软雅黑"/>
              <a:cs typeface="Microsoft YaHei Bold"/>
            </a:endParaRPr>
          </a:p>
          <a:p>
            <a:pPr algn="l" defTabSz="935038">
              <a:lnSpc>
                <a:spcPct val="120000"/>
              </a:lnSpc>
            </a:pPr>
            <a:r>
              <a:rPr lang="zh-CN" altLang="en-US" sz="700" b="0" i="0" noProof="1" smtClean="0">
                <a:solidFill>
                  <a:schemeClr val="bg1"/>
                </a:solidFill>
                <a:latin typeface="微软雅黑"/>
                <a:ea typeface="微软雅黑"/>
                <a:cs typeface="Microsoft YaHei Bold"/>
              </a:rPr>
              <a:t>颜色</a:t>
            </a:r>
            <a:r>
              <a:rPr lang="en-US" altLang="zh-CN" sz="700" b="0" i="0" noProof="1" smtClean="0">
                <a:solidFill>
                  <a:schemeClr val="bg1"/>
                </a:solidFill>
                <a:latin typeface="微软雅黑"/>
                <a:ea typeface="微软雅黑"/>
                <a:cs typeface="Microsoft YaHei Bold"/>
              </a:rPr>
              <a:t>: </a:t>
            </a:r>
            <a:r>
              <a:rPr lang="zh-CN" altLang="en-US" sz="700" b="0" i="0" noProof="1" smtClean="0">
                <a:solidFill>
                  <a:schemeClr val="bg1"/>
                </a:solidFill>
                <a:latin typeface="微软雅黑"/>
                <a:ea typeface="微软雅黑"/>
                <a:cs typeface="Microsoft YaHei Bold"/>
              </a:rPr>
              <a:t>主题灰色</a:t>
            </a:r>
            <a:endParaRPr altLang="ja-JP" sz="700" b="0" i="0" noProof="1">
              <a:solidFill>
                <a:schemeClr val="bg1"/>
              </a:solidFill>
              <a:latin typeface="微软雅黑"/>
              <a:ea typeface="微软雅黑"/>
              <a:cs typeface="Microsoft YaHei Bold"/>
            </a:endParaRPr>
          </a:p>
        </p:txBody>
      </p:sp>
      <p:pic>
        <p:nvPicPr>
          <p:cNvPr id="2" name="图片 1"/>
          <p:cNvPicPr>
            <a:picLocks noChangeAspect="1"/>
          </p:cNvPicPr>
          <p:nvPr userDrawn="1"/>
        </p:nvPicPr>
        <p:blipFill>
          <a:blip r:embed="rId3"/>
          <a:stretch>
            <a:fillRect/>
          </a:stretch>
        </p:blipFill>
        <p:spPr>
          <a:xfrm>
            <a:off x="7505700" y="358140"/>
            <a:ext cx="1242764" cy="418482"/>
          </a:xfrm>
          <a:prstGeom prst="rect">
            <a:avLst/>
          </a:prstGeom>
        </p:spPr>
      </p:pic>
    </p:spTree>
    <p:extLst>
      <p:ext uri="{BB962C8B-B14F-4D97-AF65-F5344CB8AC3E}">
        <p14:creationId xmlns="" xmlns:p14="http://schemas.microsoft.com/office/powerpoint/2010/main" val="2617491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514173" y="550734"/>
            <a:ext cx="1782952" cy="1143000"/>
          </a:xfrm>
        </p:spPr>
        <p:txBody>
          <a:bodyPr/>
          <a:lstStyle/>
          <a:p>
            <a:r>
              <a:rPr kumimoji="1" lang="zh-CN" altLang="en-US" dirty="0" smtClean="0"/>
              <a:t>目录</a:t>
            </a:r>
            <a:endParaRPr kumimoji="1" lang="zh-CN" altLang="en-US" dirty="0"/>
          </a:p>
        </p:txBody>
      </p:sp>
      <p:sp>
        <p:nvSpPr>
          <p:cNvPr id="4" name="文本占位符 3"/>
          <p:cNvSpPr>
            <a:spLocks noGrp="1"/>
          </p:cNvSpPr>
          <p:nvPr>
            <p:ph type="body" sz="quarter" idx="10" hasCustomPrompt="1"/>
          </p:nvPr>
        </p:nvSpPr>
        <p:spPr>
          <a:xfrm>
            <a:off x="1514173" y="1870075"/>
            <a:ext cx="7138808" cy="4370388"/>
          </a:xfrm>
        </p:spPr>
        <p:txBody>
          <a:bodyPr>
            <a:normAutofit/>
          </a:bodyPr>
          <a:lstStyle>
            <a:lvl1pPr marL="0" indent="0">
              <a:buNone/>
              <a:defRPr sz="2400">
                <a:latin typeface=""/>
              </a:defRPr>
            </a:lvl1pPr>
          </a:lstStyle>
          <a:p>
            <a:pPr lvl="0"/>
            <a:r>
              <a:rPr kumimoji="1" lang="en-US" altLang="zh-CN" dirty="0" smtClean="0"/>
              <a:t>1.</a:t>
            </a:r>
          </a:p>
          <a:p>
            <a:pPr lvl="0"/>
            <a:r>
              <a:rPr kumimoji="1" lang="en-US" altLang="zh-CN" dirty="0" smtClean="0"/>
              <a:t>2.</a:t>
            </a:r>
          </a:p>
          <a:p>
            <a:pPr lvl="0"/>
            <a:r>
              <a:rPr kumimoji="1" lang="en-US" altLang="zh-CN" dirty="0" smtClean="0"/>
              <a:t>3.</a:t>
            </a:r>
            <a:endParaRPr kumimoji="1" lang="zh-CN" altLang="en-US" dirty="0"/>
          </a:p>
        </p:txBody>
      </p:sp>
    </p:spTree>
    <p:extLst>
      <p:ext uri="{BB962C8B-B14F-4D97-AF65-F5344CB8AC3E}">
        <p14:creationId xmlns="" xmlns:p14="http://schemas.microsoft.com/office/powerpoint/2010/main" val="2182375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457200" y="1600201"/>
            <a:ext cx="8229600" cy="4525963"/>
          </a:xfrm>
          <a:prstGeom prst="rect">
            <a:avLst/>
          </a:prstGeom>
        </p:spPr>
        <p:txBody>
          <a:bodyPr vert="horz" lIns="91440" tIns="45720" rIns="91440" bIns="45720" rtlCol="0">
            <a:normAutofit/>
          </a:bodyPr>
          <a:lstStyle>
            <a:lvl1pPr>
              <a:defRPr sz="2800"/>
            </a:lvl1pPr>
            <a:lvl2pPr>
              <a:defRPr sz="2400"/>
            </a:lvl2pPr>
            <a:lvl3pPr>
              <a:defRPr sz="2000"/>
            </a:lvl3pPr>
            <a:lvl4pPr>
              <a:defRPr sz="1600"/>
            </a:lvl4pPr>
            <a:lvl5pPr>
              <a:defRPr sz="1200"/>
            </a:lvl5p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14" name="标题 13"/>
          <p:cNvSpPr>
            <a:spLocks noGrp="1"/>
          </p:cNvSpPr>
          <p:nvPr>
            <p:ph type="title"/>
          </p:nvPr>
        </p:nvSpPr>
        <p:spPr/>
        <p:txBody>
          <a:bodyPr/>
          <a:lstStyle>
            <a:lvl1pPr>
              <a:defRPr b="0" i="0">
                <a:solidFill>
                  <a:srgbClr val="005BAA"/>
                </a:solidFill>
              </a:defRPr>
            </a:lvl1pPr>
          </a:lstStyle>
          <a:p>
            <a:r>
              <a:rPr kumimoji="1" lang="zh-CN" altLang="en-US" dirty="0" smtClean="0"/>
              <a:t>单击此处编辑母版标题样式</a:t>
            </a:r>
            <a:endParaRPr kumimoji="1" lang="zh-CN" altLang="en-US" dirty="0"/>
          </a:p>
        </p:txBody>
      </p:sp>
      <p:sp>
        <p:nvSpPr>
          <p:cNvPr id="6" name="矩形 5"/>
          <p:cNvSpPr/>
          <p:nvPr userDrawn="1"/>
        </p:nvSpPr>
        <p:spPr>
          <a:xfrm>
            <a:off x="8401610" y="129998"/>
            <a:ext cx="621102" cy="200055"/>
          </a:xfrm>
          <a:prstGeom prst="rect">
            <a:avLst/>
          </a:prstGeom>
        </p:spPr>
        <p:txBody>
          <a:bodyPr wrap="none">
            <a:spAutoFit/>
          </a:bodyPr>
          <a:lstStyle/>
          <a:p>
            <a:pPr algn="r"/>
            <a:r>
              <a:rPr lang="en-US" altLang="zh-CN" sz="700" dirty="0" smtClean="0">
                <a:solidFill>
                  <a:srgbClr val="656565"/>
                </a:solidFill>
                <a:latin typeface="Arial"/>
                <a:ea typeface="微软雅黑"/>
                <a:cs typeface="Arial"/>
              </a:rPr>
              <a:t>&gt; </a:t>
            </a:r>
            <a:r>
              <a:rPr lang="zh-CN" altLang="en-US" sz="700" dirty="0" smtClean="0">
                <a:solidFill>
                  <a:srgbClr val="656565"/>
                </a:solidFill>
                <a:latin typeface="Arial"/>
                <a:ea typeface="微软雅黑"/>
                <a:cs typeface="Arial"/>
              </a:rPr>
              <a:t>内部公开</a:t>
            </a:r>
            <a:endParaRPr lang="zh-CN" altLang="en-US" sz="700" dirty="0">
              <a:solidFill>
                <a:srgbClr val="656565"/>
              </a:solidFill>
              <a:latin typeface="Arial"/>
              <a:ea typeface="微软雅黑"/>
              <a:cs typeface="Arial"/>
            </a:endParaRPr>
          </a:p>
        </p:txBody>
      </p:sp>
      <p:sp>
        <p:nvSpPr>
          <p:cNvPr id="2" name="文本框 1"/>
          <p:cNvSpPr txBox="1"/>
          <p:nvPr userDrawn="1"/>
        </p:nvSpPr>
        <p:spPr>
          <a:xfrm>
            <a:off x="-1334749" y="3615271"/>
            <a:ext cx="184666" cy="369332"/>
          </a:xfrm>
          <a:prstGeom prst="rect">
            <a:avLst/>
          </a:prstGeom>
          <a:noFill/>
        </p:spPr>
        <p:txBody>
          <a:bodyPr wrap="none" rtlCol="0">
            <a:spAutoFit/>
          </a:bodyPr>
          <a:lstStyle/>
          <a:p>
            <a:endParaRPr kumimoji="1" lang="zh-CN" altLang="en-US" dirty="0"/>
          </a:p>
        </p:txBody>
      </p:sp>
      <p:grpSp>
        <p:nvGrpSpPr>
          <p:cNvPr id="26" name="组合 25"/>
          <p:cNvGrpSpPr/>
          <p:nvPr userDrawn="1"/>
        </p:nvGrpSpPr>
        <p:grpSpPr>
          <a:xfrm>
            <a:off x="9152238" y="3839666"/>
            <a:ext cx="1360488" cy="2693462"/>
            <a:chOff x="9152238" y="3839666"/>
            <a:chExt cx="1360488" cy="2693462"/>
          </a:xfrm>
        </p:grpSpPr>
        <p:grpSp>
          <p:nvGrpSpPr>
            <p:cNvPr id="20" name="组 19"/>
            <p:cNvGrpSpPr/>
            <p:nvPr userDrawn="1"/>
          </p:nvGrpSpPr>
          <p:grpSpPr>
            <a:xfrm>
              <a:off x="9272194" y="5231379"/>
              <a:ext cx="935158" cy="1301749"/>
              <a:chOff x="9286278" y="1725515"/>
              <a:chExt cx="935158" cy="1301749"/>
            </a:xfrm>
          </p:grpSpPr>
          <p:grpSp>
            <p:nvGrpSpPr>
              <p:cNvPr id="21" name="组 20"/>
              <p:cNvGrpSpPr/>
              <p:nvPr userDrawn="1"/>
            </p:nvGrpSpPr>
            <p:grpSpPr>
              <a:xfrm>
                <a:off x="9286278" y="1725515"/>
                <a:ext cx="795145" cy="254390"/>
                <a:chOff x="9286278" y="1725515"/>
                <a:chExt cx="795145" cy="254390"/>
              </a:xfrm>
            </p:grpSpPr>
            <p:sp>
              <p:nvSpPr>
                <p:cNvPr id="43" name="矩形 42"/>
                <p:cNvSpPr/>
                <p:nvPr userDrawn="1"/>
              </p:nvSpPr>
              <p:spPr>
                <a:xfrm>
                  <a:off x="9286278" y="1725515"/>
                  <a:ext cx="254390" cy="254390"/>
                </a:xfrm>
                <a:prstGeom prst="rect">
                  <a:avLst/>
                </a:prstGeom>
                <a:solidFill>
                  <a:srgbClr val="005BA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4" name="文本框 43"/>
                <p:cNvSpPr txBox="1"/>
                <p:nvPr userDrawn="1"/>
              </p:nvSpPr>
              <p:spPr>
                <a:xfrm>
                  <a:off x="9503622" y="1756625"/>
                  <a:ext cx="577801" cy="200055"/>
                </a:xfrm>
                <a:prstGeom prst="rect">
                  <a:avLst/>
                </a:prstGeom>
                <a:noFill/>
              </p:spPr>
              <p:txBody>
                <a:bodyPr wrap="square" rtlCol="0">
                  <a:spAutoFit/>
                </a:bodyPr>
                <a:lstStyle/>
                <a:p>
                  <a:pPr algn="l"/>
                  <a:r>
                    <a:rPr kumimoji="1" lang="en-US" altLang="zh-CN" sz="700" i="1" dirty="0" smtClean="0">
                      <a:solidFill>
                        <a:schemeClr val="bg1"/>
                      </a:solidFill>
                      <a:latin typeface="Times"/>
                      <a:cs typeface="Times"/>
                    </a:rPr>
                    <a:t>G91, B170</a:t>
                  </a:r>
                  <a:endParaRPr kumimoji="1" lang="zh-CN" altLang="en-US" sz="700" i="1" dirty="0">
                    <a:solidFill>
                      <a:schemeClr val="bg1"/>
                    </a:solidFill>
                    <a:latin typeface="Times"/>
                    <a:cs typeface="Times"/>
                  </a:endParaRPr>
                </a:p>
              </p:txBody>
            </p:sp>
          </p:grpSp>
          <p:grpSp>
            <p:nvGrpSpPr>
              <p:cNvPr id="22" name="组 21"/>
              <p:cNvGrpSpPr/>
              <p:nvPr userDrawn="1"/>
            </p:nvGrpSpPr>
            <p:grpSpPr>
              <a:xfrm>
                <a:off x="9286278" y="2062596"/>
                <a:ext cx="935158" cy="254390"/>
                <a:chOff x="9286278" y="2062596"/>
                <a:chExt cx="935158" cy="254390"/>
              </a:xfrm>
            </p:grpSpPr>
            <p:sp>
              <p:nvSpPr>
                <p:cNvPr id="41" name="矩形 40"/>
                <p:cNvSpPr/>
                <p:nvPr userDrawn="1"/>
              </p:nvSpPr>
              <p:spPr>
                <a:xfrm>
                  <a:off x="9286278" y="2062596"/>
                  <a:ext cx="254390" cy="254390"/>
                </a:xfrm>
                <a:prstGeom prst="rect">
                  <a:avLst/>
                </a:prstGeom>
                <a:solidFill>
                  <a:srgbClr val="0089C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2" name="文本框 41"/>
                <p:cNvSpPr txBox="1"/>
                <p:nvPr userDrawn="1"/>
              </p:nvSpPr>
              <p:spPr>
                <a:xfrm>
                  <a:off x="9503622" y="2093706"/>
                  <a:ext cx="717814" cy="200055"/>
                </a:xfrm>
                <a:prstGeom prst="rect">
                  <a:avLst/>
                </a:prstGeom>
                <a:noFill/>
              </p:spPr>
              <p:txBody>
                <a:bodyPr wrap="square" rtlCol="0">
                  <a:spAutoFit/>
                </a:bodyPr>
                <a:lstStyle/>
                <a:p>
                  <a:pPr algn="l"/>
                  <a:r>
                    <a:rPr kumimoji="1" lang="en-US" altLang="zh-CN" sz="700" i="1" dirty="0" smtClean="0">
                      <a:solidFill>
                        <a:schemeClr val="bg1"/>
                      </a:solidFill>
                      <a:latin typeface="Times"/>
                      <a:cs typeface="Times"/>
                    </a:rPr>
                    <a:t>G137, B207</a:t>
                  </a:r>
                  <a:endParaRPr kumimoji="1" lang="zh-CN" altLang="en-US" sz="700" i="1" dirty="0">
                    <a:solidFill>
                      <a:schemeClr val="bg1"/>
                    </a:solidFill>
                    <a:latin typeface="Times"/>
                    <a:cs typeface="Times"/>
                  </a:endParaRPr>
                </a:p>
              </p:txBody>
            </p:sp>
          </p:grpSp>
          <p:grpSp>
            <p:nvGrpSpPr>
              <p:cNvPr id="23" name="组 22"/>
              <p:cNvGrpSpPr/>
              <p:nvPr userDrawn="1"/>
            </p:nvGrpSpPr>
            <p:grpSpPr>
              <a:xfrm>
                <a:off x="9286278" y="2411716"/>
                <a:ext cx="935158" cy="254390"/>
                <a:chOff x="9286278" y="2411716"/>
                <a:chExt cx="935158" cy="254390"/>
              </a:xfrm>
            </p:grpSpPr>
            <p:sp>
              <p:nvSpPr>
                <p:cNvPr id="39" name="矩形 38"/>
                <p:cNvSpPr/>
                <p:nvPr userDrawn="1"/>
              </p:nvSpPr>
              <p:spPr>
                <a:xfrm>
                  <a:off x="9286278" y="2411716"/>
                  <a:ext cx="254390" cy="254390"/>
                </a:xfrm>
                <a:prstGeom prst="rect">
                  <a:avLst/>
                </a:prstGeom>
                <a:solidFill>
                  <a:srgbClr val="00AE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0" name="文本框 39"/>
                <p:cNvSpPr txBox="1"/>
                <p:nvPr userDrawn="1"/>
              </p:nvSpPr>
              <p:spPr>
                <a:xfrm>
                  <a:off x="9503622" y="2442826"/>
                  <a:ext cx="717814" cy="200055"/>
                </a:xfrm>
                <a:prstGeom prst="rect">
                  <a:avLst/>
                </a:prstGeom>
                <a:noFill/>
              </p:spPr>
              <p:txBody>
                <a:bodyPr wrap="square" rtlCol="0">
                  <a:spAutoFit/>
                </a:bodyPr>
                <a:lstStyle/>
                <a:p>
                  <a:pPr algn="l"/>
                  <a:r>
                    <a:rPr kumimoji="1" lang="en-US" altLang="zh-CN" sz="700" i="1" dirty="0" smtClean="0">
                      <a:solidFill>
                        <a:schemeClr val="bg1"/>
                      </a:solidFill>
                      <a:latin typeface="Times"/>
                      <a:cs typeface="Times"/>
                    </a:rPr>
                    <a:t>G174, B239</a:t>
                  </a:r>
                  <a:endParaRPr kumimoji="1" lang="zh-CN" altLang="en-US" sz="700" i="1" dirty="0">
                    <a:solidFill>
                      <a:schemeClr val="bg1"/>
                    </a:solidFill>
                    <a:latin typeface="Times"/>
                    <a:cs typeface="Times"/>
                  </a:endParaRPr>
                </a:p>
              </p:txBody>
            </p:sp>
          </p:grpSp>
          <p:sp>
            <p:nvSpPr>
              <p:cNvPr id="24" name="矩形 23"/>
              <p:cNvSpPr/>
              <p:nvPr userDrawn="1"/>
            </p:nvSpPr>
            <p:spPr>
              <a:xfrm>
                <a:off x="9286278" y="2772874"/>
                <a:ext cx="254390" cy="254390"/>
              </a:xfrm>
              <a:prstGeom prst="rect">
                <a:avLst/>
              </a:prstGeom>
              <a:solidFill>
                <a:srgbClr val="00ABB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8" name="文本框 37"/>
              <p:cNvSpPr txBox="1"/>
              <p:nvPr userDrawn="1"/>
            </p:nvSpPr>
            <p:spPr>
              <a:xfrm>
                <a:off x="9503622" y="2803984"/>
                <a:ext cx="717814" cy="200055"/>
              </a:xfrm>
              <a:prstGeom prst="rect">
                <a:avLst/>
              </a:prstGeom>
              <a:noFill/>
            </p:spPr>
            <p:txBody>
              <a:bodyPr wrap="square" rtlCol="0">
                <a:spAutoFit/>
              </a:bodyPr>
              <a:lstStyle/>
              <a:p>
                <a:pPr algn="l"/>
                <a:r>
                  <a:rPr kumimoji="1" lang="en-US" altLang="zh-CN" sz="700" i="1" dirty="0" smtClean="0">
                    <a:solidFill>
                      <a:schemeClr val="bg1"/>
                    </a:solidFill>
                    <a:latin typeface="Times"/>
                    <a:cs typeface="Times"/>
                  </a:rPr>
                  <a:t>G171, B189</a:t>
                </a:r>
                <a:endParaRPr kumimoji="1" lang="zh-CN" altLang="en-US" sz="700" i="1" dirty="0">
                  <a:solidFill>
                    <a:schemeClr val="bg1"/>
                  </a:solidFill>
                  <a:latin typeface="Times"/>
                  <a:cs typeface="Times"/>
                </a:endParaRPr>
              </a:p>
            </p:txBody>
          </p:sp>
        </p:grpSp>
        <p:sp>
          <p:nvSpPr>
            <p:cNvPr id="45" name="Rectangle 8"/>
            <p:cNvSpPr>
              <a:spLocks noChangeArrowheads="1"/>
            </p:cNvSpPr>
            <p:nvPr userDrawn="1"/>
          </p:nvSpPr>
          <p:spPr bwMode="auto">
            <a:xfrm>
              <a:off x="9152238" y="3839666"/>
              <a:ext cx="1360488" cy="12541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8000" tIns="0" rIns="93442" bIns="46725" anchor="t" anchorCtr="0">
              <a:noAutofit/>
            </a:bodyPr>
            <a:lstStyle/>
            <a:p>
              <a:pPr algn="l" defTabSz="935038">
                <a:lnSpc>
                  <a:spcPct val="120000"/>
                </a:lnSpc>
              </a:pPr>
              <a:r>
                <a:rPr lang="zh-CN" altLang="en-US" sz="700" b="0" i="0" baseline="0" noProof="1" smtClean="0">
                  <a:solidFill>
                    <a:schemeClr val="bg1"/>
                  </a:solidFill>
                  <a:latin typeface="微软雅黑"/>
                  <a:ea typeface="微软雅黑"/>
                  <a:cs typeface="Microsoft YaHei Bold"/>
                </a:rPr>
                <a:t>标题</a:t>
              </a:r>
              <a:r>
                <a:rPr lang="en-US" altLang="zh-CN" sz="700" b="0" i="0" baseline="0" noProof="1" smtClean="0">
                  <a:solidFill>
                    <a:schemeClr val="bg1"/>
                  </a:solidFill>
                  <a:latin typeface="微软雅黑"/>
                  <a:ea typeface="微软雅黑"/>
                  <a:cs typeface="Microsoft YaHei Bold"/>
                </a:rPr>
                <a:t>:</a:t>
              </a:r>
              <a:endParaRPr altLang="ja-JP" sz="700" b="0" i="0" baseline="0" noProof="1">
                <a:solidFill>
                  <a:schemeClr val="bg1"/>
                </a:solidFill>
                <a:latin typeface="微软雅黑"/>
                <a:ea typeface="微软雅黑"/>
                <a:cs typeface="Microsoft YaHei Bold"/>
              </a:endParaRPr>
            </a:p>
            <a:p>
              <a:pPr algn="l" defTabSz="935038">
                <a:lnSpc>
                  <a:spcPct val="120000"/>
                </a:lnSpc>
              </a:pPr>
              <a:r>
                <a:rPr lang="zh-CN" altLang="en-US" sz="700" b="0" i="0" baseline="0" noProof="1" smtClean="0">
                  <a:solidFill>
                    <a:schemeClr val="bg1"/>
                  </a:solidFill>
                  <a:latin typeface="微软雅黑"/>
                  <a:ea typeface="微软雅黑"/>
                  <a:cs typeface="Microsoft YaHei Bold"/>
                </a:rPr>
                <a:t>字体</a:t>
              </a:r>
              <a:r>
                <a:rPr altLang="ja-JP" sz="700" b="0" i="0" baseline="0" noProof="1" smtClean="0">
                  <a:solidFill>
                    <a:schemeClr val="bg1"/>
                  </a:solidFill>
                  <a:latin typeface="微软雅黑"/>
                  <a:ea typeface="微软雅黑"/>
                  <a:cs typeface="Microsoft YaHei Bold"/>
                </a:rPr>
                <a:t>: </a:t>
              </a:r>
              <a:r>
                <a:rPr lang="zh-CN" altLang="en-US" sz="700" b="0" i="0" baseline="0" noProof="1" smtClean="0">
                  <a:solidFill>
                    <a:schemeClr val="bg1"/>
                  </a:solidFill>
                  <a:latin typeface="微软雅黑"/>
                  <a:ea typeface="微软雅黑"/>
                  <a:cs typeface="Microsoft YaHei Bold"/>
                </a:rPr>
                <a:t>微软雅黑</a:t>
              </a:r>
              <a:endParaRPr lang="en-US" altLang="zh-CN" sz="700" b="0" i="0" baseline="0" noProof="1" smtClean="0">
                <a:solidFill>
                  <a:schemeClr val="bg1"/>
                </a:solidFill>
                <a:latin typeface="微软雅黑"/>
                <a:ea typeface="微软雅黑"/>
                <a:cs typeface="Microsoft YaHei Bold"/>
              </a:endParaRPr>
            </a:p>
            <a:p>
              <a:pPr algn="l" defTabSz="935038">
                <a:lnSpc>
                  <a:spcPct val="120000"/>
                </a:lnSpc>
              </a:pPr>
              <a:r>
                <a:rPr lang="zh-CN" altLang="en-US" sz="700" b="0" i="0" baseline="0" noProof="1" smtClean="0">
                  <a:solidFill>
                    <a:schemeClr val="bg1"/>
                  </a:solidFill>
                  <a:latin typeface="微软雅黑"/>
                  <a:ea typeface="微软雅黑"/>
                  <a:cs typeface="Microsoft YaHei Bold"/>
                </a:rPr>
                <a:t>字号</a:t>
              </a:r>
              <a:r>
                <a:rPr lang="en-US" sz="700" b="0" i="0" baseline="0" noProof="1" smtClean="0">
                  <a:solidFill>
                    <a:schemeClr val="bg1"/>
                  </a:solidFill>
                  <a:latin typeface="微软雅黑"/>
                  <a:ea typeface="微软雅黑"/>
                  <a:cs typeface="Microsoft YaHei Bold"/>
                </a:rPr>
                <a:t>: </a:t>
              </a:r>
              <a:r>
                <a:rPr lang="en-US" altLang="ja-JP" sz="700" b="0" i="0" baseline="0" noProof="1" smtClean="0">
                  <a:solidFill>
                    <a:schemeClr val="bg1"/>
                  </a:solidFill>
                  <a:latin typeface="微软雅黑"/>
                  <a:ea typeface="微软雅黑"/>
                  <a:cs typeface="Microsoft YaHei Bold"/>
                </a:rPr>
                <a:t>30-32pt</a:t>
              </a:r>
              <a:endParaRPr altLang="ja-JP" sz="700" b="0" i="0" baseline="0" noProof="1" smtClean="0">
                <a:solidFill>
                  <a:schemeClr val="bg1"/>
                </a:solidFill>
                <a:latin typeface="微软雅黑"/>
                <a:ea typeface="微软雅黑"/>
                <a:cs typeface="Microsoft YaHei Bold"/>
              </a:endParaRPr>
            </a:p>
            <a:p>
              <a:pPr algn="l" defTabSz="935038">
                <a:lnSpc>
                  <a:spcPct val="120000"/>
                </a:lnSpc>
              </a:pPr>
              <a:r>
                <a:rPr lang="zh-CN" altLang="en-US" sz="700" b="0" i="0" baseline="0" noProof="1" smtClean="0">
                  <a:solidFill>
                    <a:schemeClr val="bg1"/>
                  </a:solidFill>
                  <a:latin typeface="微软雅黑"/>
                  <a:ea typeface="微软雅黑"/>
                  <a:cs typeface="Microsoft YaHei Bold"/>
                </a:rPr>
                <a:t>颜色</a:t>
              </a:r>
              <a:r>
                <a:rPr lang="en-US" sz="700" b="0" i="0" baseline="0" noProof="1" smtClean="0">
                  <a:solidFill>
                    <a:schemeClr val="bg1"/>
                  </a:solidFill>
                  <a:latin typeface="微软雅黑"/>
                  <a:ea typeface="微软雅黑"/>
                  <a:cs typeface="Microsoft YaHei Bold"/>
                </a:rPr>
                <a:t>: </a:t>
              </a:r>
              <a:r>
                <a:rPr lang="zh-CN" altLang="en-US" sz="700" b="0" i="0" baseline="0" noProof="1" smtClean="0">
                  <a:solidFill>
                    <a:schemeClr val="bg1"/>
                  </a:solidFill>
                  <a:latin typeface="微软雅黑"/>
                  <a:ea typeface="微软雅黑"/>
                  <a:cs typeface="Microsoft YaHei Bold"/>
                </a:rPr>
                <a:t>主题蓝色</a:t>
              </a:r>
              <a:endParaRPr altLang="ja-JP" sz="700" b="0" i="0" baseline="0" noProof="1">
                <a:solidFill>
                  <a:schemeClr val="bg1"/>
                </a:solidFill>
                <a:latin typeface="微软雅黑"/>
                <a:ea typeface="微软雅黑"/>
                <a:cs typeface="Microsoft YaHei Bold"/>
              </a:endParaRPr>
            </a:p>
            <a:p>
              <a:pPr algn="l" defTabSz="935038">
                <a:lnSpc>
                  <a:spcPct val="120000"/>
                </a:lnSpc>
              </a:pPr>
              <a:endParaRPr lang="en-US" altLang="zh-CN" sz="700" b="0" i="0" baseline="0" noProof="1" smtClean="0">
                <a:solidFill>
                  <a:schemeClr val="bg1"/>
                </a:solidFill>
                <a:latin typeface="微软雅黑"/>
                <a:ea typeface="微软雅黑"/>
                <a:cs typeface="Microsoft YaHei Bold"/>
              </a:endParaRPr>
            </a:p>
            <a:p>
              <a:pPr algn="l" defTabSz="935038">
                <a:lnSpc>
                  <a:spcPct val="120000"/>
                </a:lnSpc>
              </a:pPr>
              <a:r>
                <a:rPr lang="zh-CN" altLang="en-US" sz="700" b="0" i="0" baseline="0" noProof="1" smtClean="0">
                  <a:solidFill>
                    <a:schemeClr val="bg1"/>
                  </a:solidFill>
                  <a:latin typeface="微软雅黑"/>
                  <a:ea typeface="微软雅黑"/>
                  <a:cs typeface="Microsoft YaHei Bold"/>
                </a:rPr>
                <a:t>正文</a:t>
              </a:r>
              <a:r>
                <a:rPr lang="en-US" altLang="zh-CN" sz="700" b="0" i="0" baseline="0" noProof="1" smtClean="0">
                  <a:solidFill>
                    <a:schemeClr val="bg1"/>
                  </a:solidFill>
                  <a:latin typeface="微软雅黑"/>
                  <a:ea typeface="微软雅黑"/>
                  <a:cs typeface="Microsoft YaHei Bold"/>
                </a:rPr>
                <a:t>(1-5</a:t>
              </a:r>
              <a:r>
                <a:rPr lang="zh-CN" altLang="en-US" sz="700" b="0" i="0" baseline="0" noProof="1" smtClean="0">
                  <a:solidFill>
                    <a:schemeClr val="bg1"/>
                  </a:solidFill>
                  <a:latin typeface="微软雅黑"/>
                  <a:ea typeface="微软雅黑"/>
                  <a:cs typeface="Microsoft YaHei Bold"/>
                </a:rPr>
                <a:t>级</a:t>
              </a:r>
              <a:r>
                <a:rPr lang="en-US" altLang="zh-CN" sz="700" b="0" i="0" baseline="0" noProof="1" smtClean="0">
                  <a:solidFill>
                    <a:schemeClr val="bg1"/>
                  </a:solidFill>
                  <a:latin typeface="微软雅黑"/>
                  <a:ea typeface="微软雅黑"/>
                  <a:cs typeface="Microsoft YaHei Bold"/>
                </a:rPr>
                <a:t>)</a:t>
              </a:r>
              <a:r>
                <a:rPr altLang="zh-CN" sz="700" b="0" i="0" baseline="0" noProof="1" smtClean="0">
                  <a:solidFill>
                    <a:schemeClr val="bg1"/>
                  </a:solidFill>
                  <a:latin typeface="微软雅黑"/>
                  <a:ea typeface="微软雅黑"/>
                  <a:cs typeface="Microsoft YaHei Bold"/>
                </a:rPr>
                <a:t>:</a:t>
              </a:r>
              <a:endParaRPr altLang="ja-JP" sz="700" b="0" i="0" baseline="0" noProof="1">
                <a:solidFill>
                  <a:schemeClr val="bg1"/>
                </a:solidFill>
                <a:latin typeface="微软雅黑"/>
                <a:ea typeface="微软雅黑"/>
                <a:cs typeface="Microsoft YaHei Bold"/>
              </a:endParaRPr>
            </a:p>
            <a:p>
              <a:pPr algn="l" defTabSz="935038">
                <a:lnSpc>
                  <a:spcPct val="120000"/>
                </a:lnSpc>
              </a:pPr>
              <a:r>
                <a:rPr lang="zh-CN" altLang="en-US" sz="700" b="0" i="0" baseline="0" noProof="1" smtClean="0">
                  <a:solidFill>
                    <a:schemeClr val="bg1"/>
                  </a:solidFill>
                  <a:latin typeface="微软雅黑"/>
                  <a:ea typeface="微软雅黑"/>
                  <a:cs typeface="Microsoft YaHei Bold"/>
                </a:rPr>
                <a:t>字体</a:t>
              </a:r>
              <a:r>
                <a:rPr lang="en-US" sz="700" b="0" i="0" baseline="0" noProof="1" smtClean="0">
                  <a:solidFill>
                    <a:schemeClr val="bg1"/>
                  </a:solidFill>
                  <a:latin typeface="微软雅黑"/>
                  <a:ea typeface="微软雅黑"/>
                  <a:cs typeface="Microsoft YaHei Bold"/>
                </a:rPr>
                <a:t>: </a:t>
              </a:r>
              <a:r>
                <a:rPr lang="zh-CN" altLang="en-US" sz="700" b="0" i="0" baseline="0" noProof="1" smtClean="0">
                  <a:solidFill>
                    <a:schemeClr val="bg1"/>
                  </a:solidFill>
                  <a:latin typeface="微软雅黑"/>
                  <a:ea typeface="微软雅黑"/>
                  <a:cs typeface="Microsoft YaHei Bold"/>
                </a:rPr>
                <a:t>微软雅黑</a:t>
              </a:r>
              <a:endParaRPr lang="en-US" altLang="zh-CN" sz="700" b="0" i="0" baseline="0" noProof="1" smtClean="0">
                <a:solidFill>
                  <a:schemeClr val="bg1"/>
                </a:solidFill>
                <a:latin typeface="微软雅黑"/>
                <a:ea typeface="微软雅黑"/>
                <a:cs typeface="Microsoft YaHei Bold"/>
              </a:endParaRPr>
            </a:p>
            <a:p>
              <a:pPr algn="l" defTabSz="935038">
                <a:lnSpc>
                  <a:spcPct val="120000"/>
                </a:lnSpc>
              </a:pPr>
              <a:r>
                <a:rPr lang="zh-CN" altLang="en-US" sz="700" b="0" i="0" baseline="0" noProof="1" smtClean="0">
                  <a:solidFill>
                    <a:schemeClr val="bg1"/>
                  </a:solidFill>
                  <a:latin typeface="微软雅黑"/>
                  <a:ea typeface="微软雅黑"/>
                  <a:cs typeface="Microsoft YaHei Bold"/>
                </a:rPr>
                <a:t>字号</a:t>
              </a:r>
              <a:r>
                <a:rPr lang="en-US" sz="700" b="0" i="0" baseline="0" noProof="1" smtClean="0">
                  <a:solidFill>
                    <a:schemeClr val="bg1"/>
                  </a:solidFill>
                  <a:latin typeface="微软雅黑"/>
                  <a:ea typeface="微软雅黑"/>
                  <a:cs typeface="Microsoft YaHei Bold"/>
                </a:rPr>
                <a:t>: </a:t>
              </a:r>
              <a:r>
                <a:rPr lang="en-US" altLang="ja-JP" sz="700" b="0" i="0" baseline="0" noProof="1" smtClean="0">
                  <a:solidFill>
                    <a:schemeClr val="bg1"/>
                  </a:solidFill>
                  <a:latin typeface="微软雅黑"/>
                  <a:ea typeface="微软雅黑"/>
                  <a:cs typeface="Microsoft YaHei Bold"/>
                </a:rPr>
                <a:t>28-12</a:t>
              </a:r>
              <a:r>
                <a:rPr altLang="ja-JP" sz="700" b="0" i="0" baseline="0" noProof="1" smtClean="0">
                  <a:solidFill>
                    <a:schemeClr val="bg1"/>
                  </a:solidFill>
                  <a:latin typeface="微软雅黑"/>
                  <a:ea typeface="微软雅黑"/>
                  <a:cs typeface="Microsoft YaHei Bold"/>
                </a:rPr>
                <a:t>pt</a:t>
              </a:r>
              <a:endParaRPr altLang="ja-JP" sz="700" b="0" i="0" baseline="0" noProof="1">
                <a:solidFill>
                  <a:schemeClr val="bg1"/>
                </a:solidFill>
                <a:latin typeface="微软雅黑"/>
                <a:ea typeface="微软雅黑"/>
                <a:cs typeface="Microsoft YaHei Bold"/>
              </a:endParaRPr>
            </a:p>
            <a:p>
              <a:pPr algn="l" defTabSz="935038">
                <a:lnSpc>
                  <a:spcPct val="120000"/>
                </a:lnSpc>
              </a:pPr>
              <a:r>
                <a:rPr lang="zh-CN" altLang="en-US" sz="700" b="0" i="0" baseline="0" noProof="1" smtClean="0">
                  <a:solidFill>
                    <a:schemeClr val="bg1"/>
                  </a:solidFill>
                  <a:latin typeface="微软雅黑"/>
                  <a:ea typeface="微软雅黑"/>
                  <a:cs typeface="Microsoft YaHei Bold"/>
                </a:rPr>
                <a:t>颜色</a:t>
              </a:r>
              <a:r>
                <a:rPr lang="en-US" sz="700" b="0" i="0" baseline="0" noProof="1" smtClean="0">
                  <a:solidFill>
                    <a:schemeClr val="bg1"/>
                  </a:solidFill>
                  <a:latin typeface="微软雅黑"/>
                  <a:ea typeface="微软雅黑"/>
                  <a:cs typeface="Microsoft YaHei Bold"/>
                </a:rPr>
                <a:t>:  </a:t>
              </a:r>
              <a:r>
                <a:rPr lang="zh-CN" altLang="en-US" sz="700" b="0" i="0" baseline="0" noProof="1" smtClean="0">
                  <a:solidFill>
                    <a:schemeClr val="bg1"/>
                  </a:solidFill>
                  <a:latin typeface="微软雅黑"/>
                  <a:ea typeface="微软雅黑"/>
                  <a:cs typeface="Microsoft YaHei Bold"/>
                </a:rPr>
                <a:t>黑色</a:t>
              </a:r>
              <a:endParaRPr altLang="ja-JP" sz="700" b="0" i="0" baseline="0" noProof="1">
                <a:solidFill>
                  <a:schemeClr val="bg1"/>
                </a:solidFill>
                <a:latin typeface="微软雅黑"/>
                <a:ea typeface="微软雅黑"/>
                <a:cs typeface="Microsoft YaHei Bold"/>
              </a:endParaRPr>
            </a:p>
          </p:txBody>
        </p:sp>
      </p:grpSp>
      <p:pic>
        <p:nvPicPr>
          <p:cNvPr id="25" name="图片 24"/>
          <p:cNvPicPr>
            <a:picLocks noChangeAspect="1"/>
          </p:cNvPicPr>
          <p:nvPr userDrawn="1"/>
        </p:nvPicPr>
        <p:blipFill>
          <a:blip r:embed="rId3"/>
          <a:stretch>
            <a:fillRect/>
          </a:stretch>
        </p:blipFill>
        <p:spPr>
          <a:xfrm>
            <a:off x="134005" y="6610877"/>
            <a:ext cx="504000" cy="169715"/>
          </a:xfrm>
          <a:prstGeom prst="rect">
            <a:avLst/>
          </a:prstGeom>
        </p:spPr>
      </p:pic>
      <p:sp>
        <p:nvSpPr>
          <p:cNvPr id="4" name="文本框 3"/>
          <p:cNvSpPr txBox="1"/>
          <p:nvPr userDrawn="1"/>
        </p:nvSpPr>
        <p:spPr>
          <a:xfrm>
            <a:off x="7570946" y="6602510"/>
            <a:ext cx="1491142" cy="184666"/>
          </a:xfrm>
          <a:prstGeom prst="rect">
            <a:avLst/>
          </a:prstGeom>
          <a:noFill/>
        </p:spPr>
        <p:txBody>
          <a:bodyPr wrap="square" rtlCol="0">
            <a:spAutoFit/>
          </a:bodyPr>
          <a:lstStyle/>
          <a:p>
            <a:pPr algn="ctr"/>
            <a:r>
              <a:rPr lang="en-US" altLang="zh-CN" sz="600" kern="1200" dirty="0" smtClean="0">
                <a:solidFill>
                  <a:schemeClr val="tx1"/>
                </a:solidFill>
                <a:latin typeface="Arial"/>
                <a:ea typeface="+mn-ea"/>
                <a:cs typeface="Arial"/>
              </a:rPr>
              <a:t>© ZTE Corporation. All rights reserved.</a:t>
            </a:r>
            <a:endParaRPr kumimoji="1" lang="zh-CN" altLang="en-US" sz="600" dirty="0">
              <a:latin typeface="Arial"/>
              <a:cs typeface="Arial"/>
            </a:endParaRPr>
          </a:p>
        </p:txBody>
      </p:sp>
    </p:spTree>
    <p:extLst>
      <p:ext uri="{BB962C8B-B14F-4D97-AF65-F5344CB8AC3E}">
        <p14:creationId xmlns="" xmlns:p14="http://schemas.microsoft.com/office/powerpoint/2010/main" val="23927846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userDrawn="1"/>
        </p:nvSpPr>
        <p:spPr>
          <a:xfrm>
            <a:off x="0" y="6532880"/>
            <a:ext cx="9144000" cy="184666"/>
          </a:xfrm>
          <a:prstGeom prst="rect">
            <a:avLst/>
          </a:prstGeom>
          <a:noFill/>
        </p:spPr>
        <p:txBody>
          <a:bodyPr wrap="square" rtlCol="0">
            <a:spAutoFit/>
          </a:bodyPr>
          <a:lstStyle/>
          <a:p>
            <a:pPr algn="ctr"/>
            <a:r>
              <a:rPr lang="en-US" altLang="zh-CN" sz="600" kern="1200" dirty="0" smtClean="0">
                <a:solidFill>
                  <a:schemeClr val="tx1"/>
                </a:solidFill>
                <a:latin typeface="Arial"/>
                <a:ea typeface="+mn-ea"/>
                <a:cs typeface="Arial"/>
              </a:rPr>
              <a:t>© ZTE Corporation. All rights reserved.</a:t>
            </a:r>
            <a:endParaRPr kumimoji="1" lang="zh-CN" altLang="en-US" sz="600" dirty="0">
              <a:latin typeface="Arial"/>
              <a:cs typeface="Arial"/>
            </a:endParaRPr>
          </a:p>
        </p:txBody>
      </p:sp>
      <p:pic>
        <p:nvPicPr>
          <p:cNvPr id="3" name="图片 2"/>
          <p:cNvPicPr>
            <a:picLocks noChangeAspect="1"/>
          </p:cNvPicPr>
          <p:nvPr userDrawn="1"/>
        </p:nvPicPr>
        <p:blipFill>
          <a:blip r:embed="rId3"/>
          <a:stretch>
            <a:fillRect/>
          </a:stretch>
        </p:blipFill>
        <p:spPr>
          <a:xfrm>
            <a:off x="838200" y="688340"/>
            <a:ext cx="3200400" cy="584200"/>
          </a:xfrm>
          <a:prstGeom prst="rect">
            <a:avLst/>
          </a:prstGeom>
        </p:spPr>
      </p:pic>
      <p:sp>
        <p:nvSpPr>
          <p:cNvPr id="4" name="文本框 3"/>
          <p:cNvSpPr txBox="1"/>
          <p:nvPr userDrawn="1"/>
        </p:nvSpPr>
        <p:spPr>
          <a:xfrm>
            <a:off x="5397131" y="3215512"/>
            <a:ext cx="2450373" cy="800219"/>
          </a:xfrm>
          <a:prstGeom prst="rect">
            <a:avLst/>
          </a:prstGeom>
          <a:noFill/>
        </p:spPr>
        <p:txBody>
          <a:bodyPr wrap="square" rtlCol="0">
            <a:spAutoFit/>
          </a:bodyPr>
          <a:lstStyle/>
          <a:p>
            <a:pPr algn="ctr"/>
            <a:r>
              <a:rPr kumimoji="1" lang="en-US" altLang="zh-CN" sz="4600" b="1" dirty="0" smtClean="0">
                <a:solidFill>
                  <a:srgbClr val="626571"/>
                </a:solidFill>
                <a:latin typeface="Arial"/>
                <a:cs typeface="Arial"/>
              </a:rPr>
              <a:t>Thanks!</a:t>
            </a:r>
            <a:endParaRPr kumimoji="1" lang="zh-CN" altLang="en-US" sz="4600" b="1" dirty="0">
              <a:solidFill>
                <a:srgbClr val="626571"/>
              </a:solidFill>
              <a:latin typeface="Arial"/>
              <a:cs typeface="Arial"/>
            </a:endParaRPr>
          </a:p>
        </p:txBody>
      </p:sp>
    </p:spTree>
    <p:extLst>
      <p:ext uri="{BB962C8B-B14F-4D97-AF65-F5344CB8AC3E}">
        <p14:creationId xmlns="" xmlns:p14="http://schemas.microsoft.com/office/powerpoint/2010/main" val="11455241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标题占位符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kumimoji="1" lang="zh-CN" altLang="en-US" dirty="0" smtClean="0"/>
              <a:t>单击此处编辑母版标题样式</a:t>
            </a:r>
            <a:endParaRPr kumimoji="1" lang="zh-CN" altLang="en-US" dirty="0"/>
          </a:p>
        </p:txBody>
      </p:sp>
      <p:sp>
        <p:nvSpPr>
          <p:cNvPr id="9" name="文本占位符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10" name="文本框 9"/>
          <p:cNvSpPr txBox="1"/>
          <p:nvPr userDrawn="1"/>
        </p:nvSpPr>
        <p:spPr>
          <a:xfrm>
            <a:off x="7235600" y="143092"/>
            <a:ext cx="983827" cy="369332"/>
          </a:xfrm>
          <a:prstGeom prst="rect">
            <a:avLst/>
          </a:prstGeom>
          <a:noFill/>
        </p:spPr>
        <p:txBody>
          <a:bodyPr wrap="square" rtlCol="0">
            <a:spAutoFit/>
          </a:bodyPr>
          <a:lstStyle/>
          <a:p>
            <a:endParaRPr kumimoji="1" lang="zh-CN" altLang="en-US" dirty="0"/>
          </a:p>
        </p:txBody>
      </p:sp>
    </p:spTree>
    <p:extLst>
      <p:ext uri="{BB962C8B-B14F-4D97-AF65-F5344CB8AC3E}">
        <p14:creationId xmlns="" xmlns:p14="http://schemas.microsoft.com/office/powerpoint/2010/main" val="1076376746"/>
      </p:ext>
    </p:extLst>
  </p:cSld>
  <p:clrMap bg1="lt1" tx1="dk1" bg2="lt2" tx2="dk2" accent1="accent1" accent2="accent2" accent3="accent3" accent4="accent4" accent5="accent5" accent6="accent6" hlink="hlink" folHlink="folHlink"/>
  <p:sldLayoutIdLst>
    <p:sldLayoutId id="2147483657" r:id="rId1"/>
    <p:sldLayoutId id="2147483667" r:id="rId2"/>
    <p:sldLayoutId id="2147483658" r:id="rId3"/>
    <p:sldLayoutId id="2147483666" r:id="rId4"/>
  </p:sldLayoutIdLst>
  <p:hf hdr="0" ftr="0" dt="0"/>
  <p:txStyles>
    <p:titleStyle>
      <a:lvl1pPr algn="l" defTabSz="457200" rtl="0" eaLnBrk="1" latinLnBrk="0" hangingPunct="1">
        <a:spcBef>
          <a:spcPct val="0"/>
        </a:spcBef>
        <a:buNone/>
        <a:defRPr sz="3200" b="0" i="0" kern="1200">
          <a:solidFill>
            <a:srgbClr val="005BAA"/>
          </a:solidFill>
          <a:latin typeface="+mj-lt"/>
          <a:ea typeface="微软雅黑"/>
          <a:cs typeface="+mj-cs"/>
        </a:defRPr>
      </a:lvl1pPr>
    </p:titleStyle>
    <p:bodyStyle>
      <a:lvl1pPr marL="342900" indent="-342900" algn="l" defTabSz="457200" rtl="0" eaLnBrk="1" latinLnBrk="0" hangingPunct="1">
        <a:spcBef>
          <a:spcPct val="20000"/>
        </a:spcBef>
        <a:buFont typeface="Arial"/>
        <a:buChar char="•"/>
        <a:defRPr sz="2800" kern="1200">
          <a:solidFill>
            <a:schemeClr val="tx1"/>
          </a:solidFill>
          <a:latin typeface="+mn-lt"/>
          <a:ea typeface="微软雅黑"/>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微软雅黑"/>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微软雅黑"/>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微软雅黑"/>
          <a:cs typeface="+mn-cs"/>
        </a:defRPr>
      </a:lvl4pPr>
      <a:lvl5pPr marL="2057400" indent="-228600" algn="l" defTabSz="457200" rtl="0" eaLnBrk="1" latinLnBrk="0" hangingPunct="1">
        <a:spcBef>
          <a:spcPct val="20000"/>
        </a:spcBef>
        <a:buFont typeface="Arial"/>
        <a:buChar char="»"/>
        <a:defRPr sz="1200" kern="1200">
          <a:solidFill>
            <a:schemeClr val="tx1"/>
          </a:solidFill>
          <a:latin typeface="+mn-lt"/>
          <a:ea typeface="微软雅黑"/>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370191"/>
            <a:ext cx="7772400" cy="1470025"/>
          </a:xfrm>
        </p:spPr>
        <p:txBody>
          <a:bodyPr>
            <a:normAutofit fontScale="90000"/>
          </a:bodyPr>
          <a:lstStyle/>
          <a:p>
            <a:r>
              <a:rPr kumimoji="1" lang="en-US" altLang="zh-CN" sz="4000" dirty="0" smtClean="0"/>
              <a:t>M2M Services Requirements</a:t>
            </a:r>
            <a:br>
              <a:rPr kumimoji="1" lang="en-US" altLang="zh-CN" sz="4000" dirty="0" smtClean="0"/>
            </a:br>
            <a:r>
              <a:rPr kumimoji="1" lang="en-US" altLang="zh-CN" sz="3100" dirty="0" smtClean="0"/>
              <a:t>Some Use Cases, Requirements </a:t>
            </a:r>
            <a:br>
              <a:rPr kumimoji="1" lang="en-US" altLang="zh-CN" sz="3100" dirty="0" smtClean="0"/>
            </a:br>
            <a:r>
              <a:rPr kumimoji="1" lang="en-US" altLang="zh-CN" sz="3100" dirty="0" smtClean="0"/>
              <a:t>and Recommendations</a:t>
            </a:r>
            <a:endParaRPr kumimoji="1" lang="zh-CN" altLang="en-US" sz="4000" dirty="0"/>
          </a:p>
        </p:txBody>
      </p:sp>
      <p:sp>
        <p:nvSpPr>
          <p:cNvPr id="3" name="副标题 2"/>
          <p:cNvSpPr>
            <a:spLocks noGrp="1"/>
          </p:cNvSpPr>
          <p:nvPr>
            <p:ph type="subTitle" idx="1"/>
          </p:nvPr>
        </p:nvSpPr>
        <p:spPr>
          <a:xfrm>
            <a:off x="1371600" y="3111472"/>
            <a:ext cx="6400800" cy="1752600"/>
          </a:xfrm>
        </p:spPr>
        <p:txBody>
          <a:bodyPr/>
          <a:lstStyle/>
          <a:p>
            <a:r>
              <a:rPr kumimoji="1" lang="en-US" altLang="zh-CN" dirty="0" smtClean="0"/>
              <a:t>ZTE Corporation</a:t>
            </a:r>
          </a:p>
          <a:p>
            <a:r>
              <a:rPr kumimoji="1" lang="en-US" altLang="zh-CN" dirty="0" smtClean="0"/>
              <a:t>China Telecom</a:t>
            </a:r>
            <a:endParaRPr kumimoji="1" lang="zh-CN" altLang="en-US" dirty="0"/>
          </a:p>
        </p:txBody>
      </p:sp>
    </p:spTree>
    <p:extLst>
      <p:ext uri="{BB962C8B-B14F-4D97-AF65-F5344CB8AC3E}">
        <p14:creationId xmlns="" xmlns:p14="http://schemas.microsoft.com/office/powerpoint/2010/main" val="32252521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M2M Services Functional Model</a:t>
            </a:r>
            <a:endParaRPr lang="en-US" dirty="0"/>
          </a:p>
        </p:txBody>
      </p:sp>
      <p:sp>
        <p:nvSpPr>
          <p:cNvPr id="4" name="Content Placeholder 3"/>
          <p:cNvSpPr>
            <a:spLocks noGrp="1"/>
          </p:cNvSpPr>
          <p:nvPr>
            <p:ph idx="1"/>
          </p:nvPr>
        </p:nvSpPr>
        <p:spPr/>
        <p:txBody>
          <a:bodyPr/>
          <a:lstStyle/>
          <a:p>
            <a:pPr>
              <a:buNone/>
            </a:pPr>
            <a:r>
              <a:rPr lang="en-US" dirty="0" smtClean="0"/>
              <a:t> </a:t>
            </a:r>
            <a:endParaRPr lang="en-US" dirty="0"/>
          </a:p>
        </p:txBody>
      </p:sp>
      <p:pic>
        <p:nvPicPr>
          <p:cNvPr id="2" name="Picture 2"/>
          <p:cNvPicPr>
            <a:picLocks noChangeAspect="1" noChangeArrowheads="1"/>
          </p:cNvPicPr>
          <p:nvPr/>
        </p:nvPicPr>
        <p:blipFill>
          <a:blip r:embed="rId2"/>
          <a:srcRect/>
          <a:stretch>
            <a:fillRect/>
          </a:stretch>
        </p:blipFill>
        <p:spPr bwMode="auto">
          <a:xfrm>
            <a:off x="1378845" y="1569807"/>
            <a:ext cx="6574971" cy="490839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199" y="1417640"/>
            <a:ext cx="8229601" cy="4881560"/>
          </a:xfrm>
        </p:spPr>
        <p:txBody>
          <a:bodyPr>
            <a:normAutofit fontScale="92500"/>
          </a:bodyPr>
          <a:lstStyle/>
          <a:p>
            <a:pPr marL="342900" lvl="1" indent="-274320">
              <a:buFont typeface="Arial"/>
              <a:buChar char="•"/>
            </a:pPr>
            <a:r>
              <a:rPr lang="en-US" sz="2600" dirty="0" smtClean="0"/>
              <a:t>Applications Server communicates with M2M devices/ gateways directly without any intermediate entities (e.g., M2M Services Platform)</a:t>
            </a:r>
          </a:p>
          <a:p>
            <a:pPr marL="742950" lvl="2" indent="-274320"/>
            <a:r>
              <a:rPr lang="en-US" sz="2200" dirty="0" smtClean="0"/>
              <a:t>More efficient for the transfer of user data between the Applications Server and M2M devices/gateways, especially for high data rate or for multimedia streaming</a:t>
            </a:r>
          </a:p>
          <a:p>
            <a:pPr marL="742950" lvl="2" indent="-274320"/>
            <a:endParaRPr lang="en-US" sz="1000" dirty="0" smtClean="0"/>
          </a:p>
          <a:p>
            <a:pPr marL="342900" lvl="1" indent="-274320">
              <a:buFont typeface="Arial"/>
              <a:buChar char="•"/>
            </a:pPr>
            <a:r>
              <a:rPr lang="en-US" sz="2600" dirty="0" smtClean="0"/>
              <a:t>Applications Server communicates with M2M devices/ gateways through the M2M Services Platform</a:t>
            </a:r>
          </a:p>
          <a:p>
            <a:pPr marL="742950" lvl="2" indent="-274320"/>
            <a:r>
              <a:rPr lang="en-US" sz="2200" dirty="0" smtClean="0"/>
              <a:t>The M2M Services Platform can provide supplementary functions (e.g., device/Gateway management, location information etc.)</a:t>
            </a:r>
          </a:p>
          <a:p>
            <a:pPr marL="742950" lvl="2" indent="-274320"/>
            <a:endParaRPr lang="en-US" sz="1000" dirty="0" smtClean="0"/>
          </a:p>
          <a:p>
            <a:pPr marL="342900" lvl="1" indent="-274320">
              <a:buFont typeface="Arial" pitchFamily="34" charset="0"/>
              <a:buChar char="•"/>
            </a:pPr>
            <a:r>
              <a:rPr lang="en-US" sz="2600" dirty="0" smtClean="0"/>
              <a:t>A combination (hybrid) of the above mentioned functional models</a:t>
            </a:r>
          </a:p>
          <a:p>
            <a:pPr marL="342900" lvl="1" indent="-274320">
              <a:buFont typeface="Arial"/>
              <a:buChar char="•"/>
            </a:pPr>
            <a:endParaRPr lang="en-US" sz="1400" dirty="0" smtClean="0"/>
          </a:p>
          <a:p>
            <a:pPr marL="342900" lvl="1" indent="-342900">
              <a:buFont typeface="Arial"/>
              <a:buChar char="•"/>
            </a:pPr>
            <a:endParaRPr lang="en-US" sz="3200" dirty="0" smtClean="0"/>
          </a:p>
          <a:p>
            <a:endParaRPr lang="en-US" dirty="0"/>
          </a:p>
        </p:txBody>
      </p:sp>
      <p:sp>
        <p:nvSpPr>
          <p:cNvPr id="3" name="Title 2"/>
          <p:cNvSpPr>
            <a:spLocks noGrp="1"/>
          </p:cNvSpPr>
          <p:nvPr>
            <p:ph type="title"/>
          </p:nvPr>
        </p:nvSpPr>
        <p:spPr/>
        <p:txBody>
          <a:bodyPr>
            <a:normAutofit/>
          </a:bodyPr>
          <a:lstStyle/>
          <a:p>
            <a:r>
              <a:rPr lang="en-US" sz="2400" dirty="0" smtClean="0"/>
              <a:t>M2M Services </a:t>
            </a:r>
            <a:r>
              <a:rPr lang="en-US" sz="2400" smtClean="0"/>
              <a:t>Functional </a:t>
            </a:r>
            <a:r>
              <a:rPr lang="en-US" sz="2400" smtClean="0"/>
              <a:t>Models</a:t>
            </a:r>
            <a:endParaRPr lang="en-US" sz="2400" dirty="0">
              <a:solidFill>
                <a:schemeClr val="tx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8398192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51716"/>
            <a:ext cx="8229600" cy="4549060"/>
          </a:xfrm>
        </p:spPr>
        <p:txBody>
          <a:bodyPr>
            <a:normAutofit fontScale="70000" lnSpcReduction="20000"/>
          </a:bodyPr>
          <a:lstStyle/>
          <a:p>
            <a:pPr>
              <a:buFont typeface="Wingdings" pitchFamily="2" charset="2"/>
              <a:buChar char="l"/>
            </a:pPr>
            <a:r>
              <a:rPr lang="en-US" dirty="0" smtClean="0"/>
              <a:t>M2M communications have been there for quite some time. M2M communication based applications have been largely deployed by several industries and verticals</a:t>
            </a:r>
          </a:p>
          <a:p>
            <a:pPr lvl="1">
              <a:buFont typeface="Wingdings" pitchFamily="2" charset="2"/>
              <a:buChar char="Ø"/>
            </a:pPr>
            <a:r>
              <a:rPr lang="en-US" dirty="0" smtClean="0"/>
              <a:t>For example, there are applications and platforms for the monitoring and control of remote devices/sensors through GRPS network</a:t>
            </a:r>
            <a:endParaRPr lang="en-US" sz="3200" dirty="0" smtClean="0"/>
          </a:p>
          <a:p>
            <a:pPr lvl="1">
              <a:buFont typeface="Wingdings" pitchFamily="2" charset="2"/>
              <a:buChar char="Ø"/>
            </a:pPr>
            <a:r>
              <a:rPr lang="en-US" dirty="0" smtClean="0"/>
              <a:t>Such types of solutions have been quite mature in the market</a:t>
            </a:r>
          </a:p>
          <a:p>
            <a:pPr lvl="1">
              <a:buFont typeface="Wingdings" pitchFamily="2" charset="2"/>
              <a:buChar char="Ø"/>
            </a:pPr>
            <a:endParaRPr lang="en-US" sz="2000" dirty="0" smtClean="0"/>
          </a:p>
          <a:p>
            <a:pPr>
              <a:buFont typeface="Wingdings" pitchFamily="2" charset="2"/>
              <a:buChar char="l"/>
            </a:pPr>
            <a:r>
              <a:rPr lang="en-US" dirty="0" smtClean="0"/>
              <a:t>M2M devices can support various capabilities and features, viz.</a:t>
            </a:r>
            <a:endParaRPr lang="en-US" sz="3600" dirty="0" smtClean="0"/>
          </a:p>
          <a:p>
            <a:pPr lvl="1">
              <a:buFont typeface="Wingdings" pitchFamily="2" charset="2"/>
              <a:buChar char="Ø"/>
            </a:pPr>
            <a:r>
              <a:rPr lang="en-US" dirty="0" smtClean="0"/>
              <a:t>High level computing capability devices, and simple low computing capability devices</a:t>
            </a:r>
            <a:endParaRPr lang="en-US" sz="3200" dirty="0" smtClean="0"/>
          </a:p>
          <a:p>
            <a:pPr lvl="1">
              <a:buFont typeface="Wingdings" pitchFamily="2" charset="2"/>
              <a:buChar char="Ø"/>
            </a:pPr>
            <a:r>
              <a:rPr lang="en-US" dirty="0" smtClean="0"/>
              <a:t>Fixed M2M devices and mobile M2M devices</a:t>
            </a:r>
            <a:endParaRPr lang="en-US" sz="3200" dirty="0" smtClean="0"/>
          </a:p>
          <a:p>
            <a:pPr lvl="1">
              <a:buFont typeface="Wingdings" pitchFamily="2" charset="2"/>
              <a:buChar char="Ø"/>
            </a:pPr>
            <a:r>
              <a:rPr lang="en-US" dirty="0" smtClean="0"/>
              <a:t>Low data rate capable devices, and high data rate capable devices</a:t>
            </a:r>
          </a:p>
          <a:p>
            <a:pPr lvl="1">
              <a:buFont typeface="Wingdings" pitchFamily="2" charset="2"/>
              <a:buChar char="Ø"/>
            </a:pPr>
            <a:r>
              <a:rPr lang="en-US" dirty="0" smtClean="0"/>
              <a:t>Message based infrequent communications devices, and media streaming capable devices</a:t>
            </a:r>
            <a:endParaRPr lang="en-US" sz="3200" dirty="0" smtClean="0"/>
          </a:p>
          <a:p>
            <a:pPr lvl="1">
              <a:buFont typeface="Wingdings" pitchFamily="2" charset="2"/>
              <a:buChar char="Ø"/>
            </a:pPr>
            <a:r>
              <a:rPr lang="en-US" dirty="0" smtClean="0"/>
              <a:t>Support for real time and non-real time communications and control capabilities</a:t>
            </a:r>
            <a:endParaRPr lang="en-US" sz="3200" dirty="0" smtClean="0"/>
          </a:p>
          <a:p>
            <a:pPr lvl="1">
              <a:buFont typeface="Wingdings" pitchFamily="2" charset="2"/>
              <a:buChar char="Ø"/>
            </a:pPr>
            <a:r>
              <a:rPr lang="en-US" dirty="0" smtClean="0"/>
              <a:t>M2M devices densely deployed in certain areas,  and sparsely deployed in other areas.</a:t>
            </a:r>
            <a:endParaRPr lang="en-US" sz="3200" dirty="0" smtClean="0"/>
          </a:p>
          <a:p>
            <a:pPr lvl="1">
              <a:buFont typeface="Wingdings" pitchFamily="2" charset="2"/>
              <a:buChar char="Ø"/>
            </a:pPr>
            <a:r>
              <a:rPr lang="en-US" dirty="0" smtClean="0"/>
              <a:t>Etc…  </a:t>
            </a:r>
            <a:endParaRPr lang="en-US" sz="3200" dirty="0" smtClean="0"/>
          </a:p>
        </p:txBody>
      </p:sp>
      <p:sp>
        <p:nvSpPr>
          <p:cNvPr id="3" name="Title 2"/>
          <p:cNvSpPr>
            <a:spLocks noGrp="1"/>
          </p:cNvSpPr>
          <p:nvPr>
            <p:ph type="title"/>
          </p:nvPr>
        </p:nvSpPr>
        <p:spPr/>
        <p:txBody>
          <a:bodyPr/>
          <a:lstStyle/>
          <a:p>
            <a:r>
              <a:rPr lang="en-US" altLang="zh-CN" dirty="0" smtClean="0"/>
              <a:t>Background</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lvl="0"/>
            <a:r>
              <a:rPr lang="en-US" dirty="0" smtClean="0"/>
              <a:t>M2M Applications support several functional models:</a:t>
            </a:r>
            <a:endParaRPr lang="en-US" sz="3600" dirty="0" smtClean="0"/>
          </a:p>
          <a:p>
            <a:pPr lvl="1"/>
            <a:r>
              <a:rPr lang="en-US" dirty="0" smtClean="0"/>
              <a:t>M2M Services Platform Independent functional model</a:t>
            </a:r>
            <a:endParaRPr lang="en-US" sz="3200" dirty="0" smtClean="0"/>
          </a:p>
          <a:p>
            <a:pPr lvl="2"/>
            <a:r>
              <a:rPr lang="en-US" dirty="0" smtClean="0"/>
              <a:t>Application Server communicates with M2M devices/gateways directly, without any intermediate M2M Services Platform</a:t>
            </a:r>
            <a:endParaRPr lang="en-US" strike="sngStrike" dirty="0" smtClean="0"/>
          </a:p>
          <a:p>
            <a:pPr lvl="1"/>
            <a:r>
              <a:rPr lang="en-US" dirty="0" smtClean="0"/>
              <a:t>M2M Services Platform Dependent functional model </a:t>
            </a:r>
            <a:endParaRPr lang="en-US" sz="3200" dirty="0" smtClean="0"/>
          </a:p>
          <a:p>
            <a:pPr lvl="2"/>
            <a:r>
              <a:rPr lang="en-US" dirty="0" smtClean="0"/>
              <a:t>Application Server communicates with M2M devices/gateways through the use of intermediate M2M Services Platform</a:t>
            </a:r>
            <a:endParaRPr lang="en-US" sz="2800" strike="sngStrike" dirty="0" smtClean="0"/>
          </a:p>
          <a:p>
            <a:pPr lvl="1"/>
            <a:r>
              <a:rPr lang="en-US" dirty="0" smtClean="0"/>
              <a:t>Hybrid deployment model </a:t>
            </a:r>
            <a:endParaRPr lang="en-US" sz="3200" dirty="0" smtClean="0"/>
          </a:p>
          <a:p>
            <a:pPr lvl="2"/>
            <a:r>
              <a:rPr lang="en-US" dirty="0" smtClean="0"/>
              <a:t>Supports both, the M2M Services Platform Independent and M2M Services Platform Dependent functional models</a:t>
            </a:r>
            <a:endParaRPr lang="en-US" sz="2800" dirty="0" smtClean="0"/>
          </a:p>
          <a:p>
            <a:pPr lvl="1">
              <a:buFont typeface="Wingdings" pitchFamily="2" charset="2"/>
              <a:buChar char="Ø"/>
            </a:pPr>
            <a:endParaRPr lang="en-US" altLang="zh-CN" dirty="0" smtClean="0"/>
          </a:p>
        </p:txBody>
      </p:sp>
      <p:sp>
        <p:nvSpPr>
          <p:cNvPr id="3" name="标题 2"/>
          <p:cNvSpPr>
            <a:spLocks noGrp="1"/>
          </p:cNvSpPr>
          <p:nvPr>
            <p:ph type="title"/>
          </p:nvPr>
        </p:nvSpPr>
        <p:spPr/>
        <p:txBody>
          <a:bodyPr/>
          <a:lstStyle/>
          <a:p>
            <a:r>
              <a:rPr lang="en-US" altLang="zh-CN" dirty="0" smtClean="0"/>
              <a:t>Background cont…</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600201"/>
            <a:ext cx="8229600" cy="4758396"/>
          </a:xfrm>
        </p:spPr>
        <p:txBody>
          <a:bodyPr>
            <a:normAutofit fontScale="70000" lnSpcReduction="20000"/>
          </a:bodyPr>
          <a:lstStyle/>
          <a:p>
            <a:pPr>
              <a:buFont typeface="Wingdings" pitchFamily="2" charset="2"/>
              <a:buChar char="l"/>
            </a:pPr>
            <a:r>
              <a:rPr lang="en-US" altLang="zh-CN" dirty="0" smtClean="0"/>
              <a:t>A  C</a:t>
            </a:r>
            <a:r>
              <a:rPr lang="en-US" dirty="0" smtClean="0"/>
              <a:t>ommunity Property Management company can buy some sensors and gateways from a Building Application Monitoring Company vendor(s), and subscribes to data service (GPRS) from telecom operators. Then the community property management company deploys the sensors and gateways around the community to detect environmental parameters, including temperature, smoke, video surveillance, anti-theft, etc.</a:t>
            </a:r>
          </a:p>
          <a:p>
            <a:pPr>
              <a:buFont typeface="Wingdings" pitchFamily="2" charset="2"/>
              <a:buChar char="l"/>
            </a:pPr>
            <a:endParaRPr lang="en-US" sz="1400" dirty="0" smtClean="0"/>
          </a:p>
          <a:p>
            <a:pPr>
              <a:buFont typeface="Wingdings" pitchFamily="2" charset="2"/>
              <a:buChar char="l"/>
            </a:pPr>
            <a:r>
              <a:rPr lang="en-US" dirty="0" smtClean="0"/>
              <a:t>The Community Property Management company can:</a:t>
            </a:r>
            <a:endParaRPr lang="en-US" altLang="zh-CN" dirty="0" smtClean="0"/>
          </a:p>
          <a:p>
            <a:pPr lvl="1">
              <a:buFont typeface="Wingdings" pitchFamily="2" charset="2"/>
              <a:buChar char="Ø"/>
            </a:pPr>
            <a:r>
              <a:rPr lang="en-US" dirty="0" smtClean="0"/>
              <a:t>Monitor events reported by the sensors</a:t>
            </a:r>
          </a:p>
          <a:p>
            <a:pPr lvl="1">
              <a:buFont typeface="Wingdings" pitchFamily="2" charset="2"/>
              <a:buChar char="Ø"/>
            </a:pPr>
            <a:r>
              <a:rPr lang="en-US" dirty="0" smtClean="0"/>
              <a:t>Monitor videos captured by the cameras</a:t>
            </a:r>
          </a:p>
          <a:p>
            <a:pPr lvl="1">
              <a:buFont typeface="Wingdings" pitchFamily="2" charset="2"/>
              <a:buChar char="Ø"/>
            </a:pPr>
            <a:r>
              <a:rPr lang="en-US" dirty="0" smtClean="0"/>
              <a:t>Report emergent incidents to PSAP (public-safety answering point)</a:t>
            </a:r>
          </a:p>
          <a:p>
            <a:pPr lvl="1">
              <a:buFont typeface="Wingdings" pitchFamily="2" charset="2"/>
              <a:buChar char="Ø"/>
            </a:pPr>
            <a:r>
              <a:rPr lang="en-US" dirty="0" smtClean="0"/>
              <a:t>Update firmware on gateways/sensors</a:t>
            </a:r>
          </a:p>
          <a:p>
            <a:pPr lvl="1">
              <a:buFont typeface="Wingdings" pitchFamily="2" charset="2"/>
              <a:buChar char="Ø"/>
            </a:pPr>
            <a:r>
              <a:rPr lang="en-US" dirty="0" smtClean="0"/>
              <a:t>Contact property owners (e.g., voice/video)</a:t>
            </a:r>
          </a:p>
          <a:p>
            <a:pPr lvl="1">
              <a:buFont typeface="Wingdings" pitchFamily="2" charset="2"/>
              <a:buChar char="Ø"/>
            </a:pPr>
            <a:endParaRPr lang="en-US" altLang="zh-CN" sz="1400" dirty="0" smtClean="0"/>
          </a:p>
          <a:p>
            <a:pPr>
              <a:buFont typeface="Wingdings" pitchFamily="2" charset="2"/>
              <a:buChar char="l"/>
            </a:pPr>
            <a:r>
              <a:rPr lang="en-US" altLang="zh-CN" dirty="0" smtClean="0"/>
              <a:t>Devices/sensors/gateways can:</a:t>
            </a:r>
          </a:p>
          <a:p>
            <a:pPr lvl="1">
              <a:buFont typeface="Wingdings" pitchFamily="2" charset="2"/>
              <a:buChar char="Ø"/>
            </a:pPr>
            <a:r>
              <a:rPr lang="en-US" dirty="0" smtClean="0"/>
              <a:t>Send information (e.g., SMS) to property owners to report some information (e.g., safety condition reports)</a:t>
            </a:r>
          </a:p>
          <a:p>
            <a:pPr lvl="1">
              <a:buFont typeface="Wingdings" pitchFamily="2" charset="2"/>
              <a:buChar char="Ø"/>
            </a:pPr>
            <a:r>
              <a:rPr lang="en-US" dirty="0" smtClean="0"/>
              <a:t>Call for emergency services in case of emergent events</a:t>
            </a:r>
          </a:p>
        </p:txBody>
      </p:sp>
      <p:sp>
        <p:nvSpPr>
          <p:cNvPr id="3" name="标题 2"/>
          <p:cNvSpPr>
            <a:spLocks noGrp="1"/>
          </p:cNvSpPr>
          <p:nvPr>
            <p:ph type="title"/>
          </p:nvPr>
        </p:nvSpPr>
        <p:spPr>
          <a:xfrm>
            <a:off x="282389" y="274639"/>
            <a:ext cx="8700246" cy="1143000"/>
          </a:xfrm>
        </p:spPr>
        <p:txBody>
          <a:bodyPr/>
          <a:lstStyle/>
          <a:p>
            <a:r>
              <a:rPr lang="en-US" altLang="zh-CN" dirty="0" smtClean="0"/>
              <a:t>Use Case (1)</a:t>
            </a:r>
            <a:br>
              <a:rPr lang="en-US" altLang="zh-CN" dirty="0" smtClean="0"/>
            </a:br>
            <a:r>
              <a:rPr lang="en-US" altLang="zh-CN" dirty="0" smtClean="0"/>
              <a:t>Community Property Management</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a:buFont typeface="Wingdings" pitchFamily="2" charset="2"/>
              <a:buChar char="l"/>
            </a:pPr>
            <a:r>
              <a:rPr lang="en-US" altLang="zh-CN" dirty="0" smtClean="0"/>
              <a:t>Key requirements deduced from the Use Case:</a:t>
            </a:r>
          </a:p>
          <a:p>
            <a:pPr marL="914400" lvl="1" indent="-457200">
              <a:buFont typeface="Wingdings" pitchFamily="2" charset="2"/>
              <a:buChar char="Ø"/>
            </a:pPr>
            <a:r>
              <a:rPr lang="en-US" dirty="0" smtClean="0"/>
              <a:t>Capability for communications between the sensors/gateways and the remote Building Monitoring Application Server directly, without any intermediate M2M Services Platform</a:t>
            </a:r>
          </a:p>
          <a:p>
            <a:pPr marL="914400" lvl="1" indent="-457200">
              <a:buFont typeface="Wingdings" pitchFamily="2" charset="2"/>
              <a:buChar char="Ø"/>
            </a:pPr>
            <a:r>
              <a:rPr lang="en-US" dirty="0" smtClean="0"/>
              <a:t>Capability for event/message based communication between the sensors/gateways and the Building Monitoring Application Server</a:t>
            </a:r>
          </a:p>
          <a:p>
            <a:pPr marL="914400" lvl="1" indent="-457200">
              <a:buFont typeface="Wingdings" pitchFamily="2" charset="2"/>
              <a:buChar char="Ø"/>
            </a:pPr>
            <a:r>
              <a:rPr lang="en-US" dirty="0" smtClean="0"/>
              <a:t>Capability for supporting multimedia streaming between the sensors/ gateways and the Building Monitoring Application Server</a:t>
            </a:r>
          </a:p>
          <a:p>
            <a:pPr marL="914400" lvl="1" indent="-457200">
              <a:buFont typeface="Wingdings" pitchFamily="2" charset="2"/>
              <a:buChar char="Ø"/>
            </a:pPr>
            <a:r>
              <a:rPr lang="en-US" dirty="0" smtClean="0"/>
              <a:t>Capability for supporting emergency/priority services</a:t>
            </a:r>
            <a:endParaRPr lang="en-US" altLang="zh-CN" strike="sngStrike" dirty="0" smtClean="0">
              <a:solidFill>
                <a:srgbClr val="FF0000"/>
              </a:solidFill>
            </a:endParaRPr>
          </a:p>
          <a:p>
            <a:pPr marL="914400" lvl="1" indent="-457200">
              <a:buFont typeface="Wingdings" pitchFamily="2" charset="2"/>
              <a:buChar char="Ø"/>
            </a:pPr>
            <a:endParaRPr lang="en-US" altLang="zh-CN" dirty="0" smtClean="0"/>
          </a:p>
          <a:p>
            <a:endParaRPr lang="zh-CN" altLang="en-US" dirty="0"/>
          </a:p>
        </p:txBody>
      </p:sp>
      <p:sp>
        <p:nvSpPr>
          <p:cNvPr id="3" name="标题 2"/>
          <p:cNvSpPr>
            <a:spLocks noGrp="1"/>
          </p:cNvSpPr>
          <p:nvPr>
            <p:ph type="title"/>
          </p:nvPr>
        </p:nvSpPr>
        <p:spPr/>
        <p:txBody>
          <a:bodyPr/>
          <a:lstStyle/>
          <a:p>
            <a:r>
              <a:rPr lang="en-US" altLang="zh-CN" dirty="0" smtClean="0"/>
              <a:t>Use case (1) – cont… </a:t>
            </a: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600201"/>
            <a:ext cx="8229600" cy="4870937"/>
          </a:xfrm>
        </p:spPr>
        <p:txBody>
          <a:bodyPr>
            <a:normAutofit fontScale="70000" lnSpcReduction="20000"/>
          </a:bodyPr>
          <a:lstStyle/>
          <a:p>
            <a:pPr lvl="0">
              <a:buFont typeface="Wingdings" pitchFamily="2" charset="2"/>
              <a:buChar char="l"/>
            </a:pPr>
            <a:r>
              <a:rPr lang="en-US" dirty="0" smtClean="0"/>
              <a:t>One country (e.g., China) may have many nuclear power plants distributed across the country. Each plant may have tens of thousands of sensors/devices/gateways deployed densely. The sensors may generate huge traffic within a short period or the devices (e.g., camera) may generate continuous multimedia streams and transmit the multimedia streams to National Nuclear System Control Centre. In order to guarantee the safety of the plants distributed across the country, the National Nuclear System Control Center needs to support the following capabilities:</a:t>
            </a:r>
          </a:p>
          <a:p>
            <a:pPr lvl="0">
              <a:buFont typeface="Wingdings" pitchFamily="2" charset="2"/>
              <a:buChar char="l"/>
            </a:pPr>
            <a:endParaRPr lang="en-US" altLang="zh-CN" sz="1700" dirty="0" smtClean="0"/>
          </a:p>
          <a:p>
            <a:pPr lvl="1">
              <a:buFont typeface="Wingdings" pitchFamily="2" charset="2"/>
              <a:buChar char="Ø"/>
            </a:pPr>
            <a:r>
              <a:rPr lang="en-US" dirty="0" smtClean="0"/>
              <a:t>Ability to receive critical environmental parameters from the plants in real time</a:t>
            </a:r>
          </a:p>
          <a:p>
            <a:pPr lvl="1">
              <a:buFont typeface="Wingdings" pitchFamily="2" charset="2"/>
              <a:buChar char="Ø"/>
            </a:pPr>
            <a:r>
              <a:rPr lang="en-US" dirty="0" smtClean="0"/>
              <a:t>Ability to send commands to the plants in real time</a:t>
            </a:r>
          </a:p>
          <a:p>
            <a:pPr lvl="1">
              <a:buFont typeface="Wingdings" pitchFamily="2" charset="2"/>
              <a:buChar char="Ø"/>
            </a:pPr>
            <a:r>
              <a:rPr lang="en-US" dirty="0" smtClean="0"/>
              <a:t>In view of the dense deployment of a very large number of sensors/devices/ gateways, the system may deploy M2M Services Platforms. The M2M Services Platform manages communications with a multitude of sensors/gateways that are deployed densely</a:t>
            </a:r>
          </a:p>
          <a:p>
            <a:pPr lvl="1">
              <a:buFont typeface="Wingdings" pitchFamily="2" charset="2"/>
              <a:buChar char="Ø"/>
            </a:pPr>
            <a:r>
              <a:rPr lang="en-US" dirty="0" smtClean="0"/>
              <a:t>The M2M Services Platform and sensors/gateways need to support high rate of traffic in certain contingencies</a:t>
            </a:r>
          </a:p>
          <a:p>
            <a:pPr lvl="1">
              <a:buFont typeface="Wingdings" pitchFamily="2" charset="2"/>
              <a:buChar char="Ø"/>
            </a:pPr>
            <a:r>
              <a:rPr lang="en-US" dirty="0" smtClean="0"/>
              <a:t>The M2M Services Platform may need to support the management of devices/ sensors/gateways; and the management of M2M applications at M2M devices/gateways</a:t>
            </a:r>
          </a:p>
        </p:txBody>
      </p:sp>
      <p:sp>
        <p:nvSpPr>
          <p:cNvPr id="3" name="标题 2"/>
          <p:cNvSpPr>
            <a:spLocks noGrp="1"/>
          </p:cNvSpPr>
          <p:nvPr>
            <p:ph type="title"/>
          </p:nvPr>
        </p:nvSpPr>
        <p:spPr/>
        <p:txBody>
          <a:bodyPr/>
          <a:lstStyle/>
          <a:p>
            <a:r>
              <a:rPr lang="en-US" altLang="zh-CN" dirty="0" smtClean="0"/>
              <a:t>Use Case (2) </a:t>
            </a:r>
            <a:br>
              <a:rPr lang="en-US" altLang="zh-CN" dirty="0" smtClean="0"/>
            </a:br>
            <a:r>
              <a:rPr lang="en-US" altLang="zh-CN" dirty="0" smtClean="0"/>
              <a:t>National Nuclear System Management</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a:buFont typeface="Wingdings" pitchFamily="2" charset="2"/>
              <a:buChar char="l"/>
            </a:pPr>
            <a:r>
              <a:rPr lang="en-US" altLang="zh-CN" dirty="0" smtClean="0"/>
              <a:t>Key requirements deduced from the Use Case:</a:t>
            </a:r>
          </a:p>
          <a:p>
            <a:pPr lvl="1">
              <a:buFont typeface="Wingdings" pitchFamily="2" charset="2"/>
              <a:buChar char="Ø"/>
            </a:pPr>
            <a:r>
              <a:rPr lang="en-US" altLang="zh-CN" dirty="0" smtClean="0"/>
              <a:t> </a:t>
            </a:r>
            <a:r>
              <a:rPr lang="en-US" dirty="0" smtClean="0"/>
              <a:t>Capability for accessing the sensors/devices/gateways deployed in the nuclear plants  by the remote Control Center (Application Server) by the use of intermediate M2M Services Platform</a:t>
            </a:r>
          </a:p>
          <a:p>
            <a:pPr lvl="1">
              <a:buFont typeface="Wingdings" pitchFamily="2" charset="2"/>
              <a:buChar char="Ø"/>
            </a:pPr>
            <a:r>
              <a:rPr lang="en-US" dirty="0" smtClean="0"/>
              <a:t>Capability of receiving critical service data at the Control Center from sensor/devices/gateways in real time</a:t>
            </a:r>
          </a:p>
          <a:p>
            <a:pPr lvl="1">
              <a:buFont typeface="Wingdings" pitchFamily="2" charset="2"/>
              <a:buChar char="Ø"/>
            </a:pPr>
            <a:r>
              <a:rPr lang="en-US" dirty="0" smtClean="0"/>
              <a:t>Capability of sending commands to the sensors/devices/ gateways deployed in the plant in real time</a:t>
            </a:r>
          </a:p>
          <a:p>
            <a:pPr lvl="1">
              <a:buFont typeface="Wingdings" pitchFamily="2" charset="2"/>
              <a:buChar char="Ø"/>
            </a:pPr>
            <a:r>
              <a:rPr lang="en-US" dirty="0" smtClean="0"/>
              <a:t>Capability of supporting densely deployed sensors/devices/ gateways</a:t>
            </a:r>
          </a:p>
          <a:p>
            <a:pPr lvl="1">
              <a:buFont typeface="Wingdings" pitchFamily="2" charset="2"/>
              <a:buChar char="Ø"/>
            </a:pPr>
            <a:r>
              <a:rPr lang="en-US" dirty="0" smtClean="0"/>
              <a:t>Capability of supporting high rate data traffic</a:t>
            </a:r>
          </a:p>
          <a:p>
            <a:pPr lvl="1">
              <a:buFont typeface="Wingdings" pitchFamily="2" charset="2"/>
              <a:buChar char="Ø"/>
            </a:pPr>
            <a:r>
              <a:rPr lang="en-US" dirty="0" smtClean="0"/>
              <a:t>Capability of managing the sensors/devices/gateways remotely</a:t>
            </a:r>
          </a:p>
          <a:p>
            <a:pPr lvl="1">
              <a:buFont typeface="Wingdings" pitchFamily="2" charset="2"/>
              <a:buChar char="Ø"/>
            </a:pPr>
            <a:endParaRPr lang="en-US" altLang="zh-CN" dirty="0" smtClean="0"/>
          </a:p>
          <a:p>
            <a:pPr lvl="1">
              <a:buFont typeface="Wingdings" pitchFamily="2" charset="2"/>
              <a:buChar char="Ø"/>
            </a:pPr>
            <a:endParaRPr lang="en-US" altLang="zh-CN" dirty="0" smtClean="0"/>
          </a:p>
          <a:p>
            <a:endParaRPr lang="zh-CN" altLang="en-US" dirty="0"/>
          </a:p>
        </p:txBody>
      </p:sp>
      <p:sp>
        <p:nvSpPr>
          <p:cNvPr id="3" name="标题 2"/>
          <p:cNvSpPr>
            <a:spLocks noGrp="1"/>
          </p:cNvSpPr>
          <p:nvPr>
            <p:ph type="title"/>
          </p:nvPr>
        </p:nvSpPr>
        <p:spPr/>
        <p:txBody>
          <a:bodyPr/>
          <a:lstStyle/>
          <a:p>
            <a:r>
              <a:rPr lang="en-US" altLang="zh-CN" dirty="0" smtClean="0"/>
              <a:t>Use Case (2) - cont…</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20000"/>
          </a:bodyPr>
          <a:lstStyle/>
          <a:p>
            <a:pPr lvl="0"/>
            <a:r>
              <a:rPr lang="en-US" dirty="0" smtClean="0"/>
              <a:t>Support the key requirements from the two Use Cases:</a:t>
            </a:r>
            <a:endParaRPr lang="en-US" sz="3600" dirty="0" smtClean="0"/>
          </a:p>
          <a:p>
            <a:pPr lvl="1"/>
            <a:r>
              <a:rPr lang="en-US" dirty="0" smtClean="0"/>
              <a:t>Support M2M Services Platform Independent functional model, that is, Applications Server communicates with M2M devices/gateways directly without the intermediate M2M Services Platform</a:t>
            </a:r>
          </a:p>
          <a:p>
            <a:pPr lvl="2"/>
            <a:r>
              <a:rPr lang="en-US" dirty="0" smtClean="0"/>
              <a:t> Direct communication of user data e.g., messages, media stream etc.; between the Application Server and the M2M devices/gateways</a:t>
            </a:r>
          </a:p>
          <a:p>
            <a:pPr lvl="1"/>
            <a:r>
              <a:rPr lang="en-US" dirty="0" smtClean="0"/>
              <a:t>Support M2M Services Platform Dependent functional model, that is, Applications Server communicates with M2M devices/gateways by the use of intermediate M2M Services Platform</a:t>
            </a:r>
          </a:p>
          <a:p>
            <a:pPr lvl="2"/>
            <a:r>
              <a:rPr lang="en-US" dirty="0" smtClean="0"/>
              <a:t>M2M Services Platform provides supplementary functions, e.g., management of devices/sensors/gateways), etc.</a:t>
            </a:r>
          </a:p>
          <a:p>
            <a:pPr lvl="1"/>
            <a:r>
              <a:rPr lang="en-US" dirty="0" smtClean="0"/>
              <a:t>Support Hybrid functional model </a:t>
            </a:r>
            <a:endParaRPr lang="en-US" sz="3200" dirty="0" smtClean="0"/>
          </a:p>
          <a:p>
            <a:pPr lvl="2"/>
            <a:r>
              <a:rPr lang="en-US" dirty="0" smtClean="0"/>
              <a:t>Support both, the M2M Services Platform independent and M2M Services Platform dependent functional models</a:t>
            </a:r>
          </a:p>
          <a:p>
            <a:pPr lvl="1"/>
            <a:r>
              <a:rPr lang="en-US" dirty="0" smtClean="0"/>
              <a:t>All functional models support additional features e.g., emergency  and priority services</a:t>
            </a:r>
          </a:p>
        </p:txBody>
      </p:sp>
      <p:sp>
        <p:nvSpPr>
          <p:cNvPr id="3" name="标题 2"/>
          <p:cNvSpPr>
            <a:spLocks noGrp="1"/>
          </p:cNvSpPr>
          <p:nvPr>
            <p:ph type="title"/>
          </p:nvPr>
        </p:nvSpPr>
        <p:spPr/>
        <p:txBody>
          <a:bodyPr/>
          <a:lstStyle/>
          <a:p>
            <a:r>
              <a:rPr lang="en-US" altLang="zh-CN" dirty="0" smtClean="0"/>
              <a:t>Recommendations</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endParaRPr lang="en-US" dirty="0" smtClean="0"/>
          </a:p>
          <a:p>
            <a:pPr>
              <a:buNone/>
            </a:pPr>
            <a:endParaRPr lang="en-US" dirty="0" smtClean="0"/>
          </a:p>
          <a:p>
            <a:pPr>
              <a:buNone/>
            </a:pPr>
            <a:endParaRPr lang="en-US" dirty="0" smtClean="0"/>
          </a:p>
          <a:p>
            <a:pPr algn="ctr">
              <a:buNone/>
            </a:pPr>
            <a:r>
              <a:rPr lang="en-US" sz="3600" dirty="0" smtClean="0"/>
              <a:t>Functional Model</a:t>
            </a:r>
            <a:endParaRPr lang="en-US" dirty="0"/>
          </a:p>
        </p:txBody>
      </p:sp>
      <p:sp>
        <p:nvSpPr>
          <p:cNvPr id="3" name="Title 2"/>
          <p:cNvSpPr>
            <a:spLocks noGrp="1"/>
          </p:cNvSpPr>
          <p:nvPr>
            <p:ph type="title"/>
          </p:nvPr>
        </p:nvSpPr>
        <p:spPr/>
        <p:txBody>
          <a:bodyPr/>
          <a:lstStyle/>
          <a:p>
            <a:r>
              <a:rPr lang="en-US" dirty="0" smtClean="0"/>
              <a:t> </a:t>
            </a:r>
            <a:endParaRPr lang="en-US" dirty="0"/>
          </a:p>
        </p:txBody>
      </p:sp>
    </p:spTree>
  </p:cSld>
  <p:clrMapOvr>
    <a:masterClrMapping/>
  </p:clrMapOvr>
</p:sld>
</file>

<file path=ppt/theme/theme1.xml><?xml version="1.0" encoding="utf-8"?>
<a:theme xmlns:a="http://schemas.openxmlformats.org/drawingml/2006/main" name="自定义设计">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4128</TotalTime>
  <Words>947</Words>
  <Application>Microsoft Office PowerPoint</Application>
  <PresentationFormat>On-screen Show (4:3)</PresentationFormat>
  <Paragraphs>88</Paragraphs>
  <Slides>12</Slides>
  <Notes>3</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自定义设计</vt:lpstr>
      <vt:lpstr>M2M Services Requirements Some Use Cases, Requirements  and Recommendations</vt:lpstr>
      <vt:lpstr>Background</vt:lpstr>
      <vt:lpstr>Background cont…</vt:lpstr>
      <vt:lpstr>Use Case (1) Community Property Management</vt:lpstr>
      <vt:lpstr>Use case (1) – cont… </vt:lpstr>
      <vt:lpstr>Use Case (2)  National Nuclear System Management</vt:lpstr>
      <vt:lpstr>Use Case (2) - cont…</vt:lpstr>
      <vt:lpstr>Recommendations</vt:lpstr>
      <vt:lpstr> </vt:lpstr>
      <vt:lpstr>M2M Services Functional Model</vt:lpstr>
      <vt:lpstr>M2M Services Functional Models</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RBhalla-ZTE</cp:lastModifiedBy>
  <cp:revision>550</cp:revision>
  <dcterms:created xsi:type="dcterms:W3CDTF">2012-02-06T04:53:00Z</dcterms:created>
  <dcterms:modified xsi:type="dcterms:W3CDTF">2012-09-14T18:20:14Z</dcterms:modified>
</cp:coreProperties>
</file>